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37" Type="http://schemas.openxmlformats.org/officeDocument/2006/relationships/image" Target="../media/image36.png"/><Relationship Id="rId38" Type="http://schemas.openxmlformats.org/officeDocument/2006/relationships/image" Target="../media/image37.png"/><Relationship Id="rId39" Type="http://schemas.openxmlformats.org/officeDocument/2006/relationships/image" Target="../media/image3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Relationship Id="rId10" Type="http://schemas.openxmlformats.org/officeDocument/2006/relationships/image" Target="../media/image239.png"/><Relationship Id="rId11" Type="http://schemas.openxmlformats.org/officeDocument/2006/relationships/image" Target="../media/image240.png"/><Relationship Id="rId12" Type="http://schemas.openxmlformats.org/officeDocument/2006/relationships/image" Target="../media/image241.png"/><Relationship Id="rId13" Type="http://schemas.openxmlformats.org/officeDocument/2006/relationships/image" Target="../media/image242.png"/><Relationship Id="rId14" Type="http://schemas.openxmlformats.org/officeDocument/2006/relationships/image" Target="../media/image243.png"/><Relationship Id="rId15" Type="http://schemas.openxmlformats.org/officeDocument/2006/relationships/image" Target="../media/image244.png"/><Relationship Id="rId16" Type="http://schemas.openxmlformats.org/officeDocument/2006/relationships/image" Target="../media/image245.png"/><Relationship Id="rId17" Type="http://schemas.openxmlformats.org/officeDocument/2006/relationships/image" Target="../media/image246.png"/><Relationship Id="rId18" Type="http://schemas.openxmlformats.org/officeDocument/2006/relationships/image" Target="../media/image247.png"/><Relationship Id="rId19" Type="http://schemas.openxmlformats.org/officeDocument/2006/relationships/image" Target="../media/image248.png"/><Relationship Id="rId20" Type="http://schemas.openxmlformats.org/officeDocument/2006/relationships/image" Target="../media/image249.png"/><Relationship Id="rId21" Type="http://schemas.openxmlformats.org/officeDocument/2006/relationships/image" Target="../media/image250.png"/><Relationship Id="rId22" Type="http://schemas.openxmlformats.org/officeDocument/2006/relationships/image" Target="../media/image251.png"/><Relationship Id="rId23" Type="http://schemas.openxmlformats.org/officeDocument/2006/relationships/image" Target="../media/image252.png"/><Relationship Id="rId24" Type="http://schemas.openxmlformats.org/officeDocument/2006/relationships/image" Target="../media/image253.png"/><Relationship Id="rId25" Type="http://schemas.openxmlformats.org/officeDocument/2006/relationships/image" Target="../media/image254.png"/><Relationship Id="rId26" Type="http://schemas.openxmlformats.org/officeDocument/2006/relationships/image" Target="../media/image255.png"/><Relationship Id="rId27" Type="http://schemas.openxmlformats.org/officeDocument/2006/relationships/image" Target="../media/image256.png"/><Relationship Id="rId28" Type="http://schemas.openxmlformats.org/officeDocument/2006/relationships/image" Target="../media/image257.png"/><Relationship Id="rId29" Type="http://schemas.openxmlformats.org/officeDocument/2006/relationships/image" Target="../media/image258.png"/><Relationship Id="rId30" Type="http://schemas.openxmlformats.org/officeDocument/2006/relationships/image" Target="../media/image259.png"/><Relationship Id="rId31" Type="http://schemas.openxmlformats.org/officeDocument/2006/relationships/image" Target="../media/image260.png"/><Relationship Id="rId32" Type="http://schemas.openxmlformats.org/officeDocument/2006/relationships/image" Target="../media/image261.png"/><Relationship Id="rId33" Type="http://schemas.openxmlformats.org/officeDocument/2006/relationships/image" Target="../media/image262.png"/><Relationship Id="rId34" Type="http://schemas.openxmlformats.org/officeDocument/2006/relationships/image" Target="../media/image263.png"/><Relationship Id="rId35" Type="http://schemas.openxmlformats.org/officeDocument/2006/relationships/image" Target="../media/image264.png"/><Relationship Id="rId36" Type="http://schemas.openxmlformats.org/officeDocument/2006/relationships/image" Target="../media/image265.png"/><Relationship Id="rId37" Type="http://schemas.openxmlformats.org/officeDocument/2006/relationships/image" Target="../media/image266.png"/><Relationship Id="rId38" Type="http://schemas.openxmlformats.org/officeDocument/2006/relationships/image" Target="../media/image267.png"/><Relationship Id="rId39" Type="http://schemas.openxmlformats.org/officeDocument/2006/relationships/image" Target="../media/image268.png"/><Relationship Id="rId40" Type="http://schemas.openxmlformats.org/officeDocument/2006/relationships/image" Target="../media/image269.png"/><Relationship Id="rId41" Type="http://schemas.openxmlformats.org/officeDocument/2006/relationships/image" Target="../media/image270.png"/><Relationship Id="rId42" Type="http://schemas.openxmlformats.org/officeDocument/2006/relationships/image" Target="../media/image271.png"/><Relationship Id="rId43" Type="http://schemas.openxmlformats.org/officeDocument/2006/relationships/image" Target="../media/image272.png"/><Relationship Id="rId44" Type="http://schemas.openxmlformats.org/officeDocument/2006/relationships/image" Target="../media/image273.png"/><Relationship Id="rId45" Type="http://schemas.openxmlformats.org/officeDocument/2006/relationships/image" Target="../media/image274.png"/><Relationship Id="rId46" Type="http://schemas.openxmlformats.org/officeDocument/2006/relationships/image" Target="../media/image27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Relationship Id="rId9" Type="http://schemas.openxmlformats.org/officeDocument/2006/relationships/image" Target="../media/image283.png"/><Relationship Id="rId10" Type="http://schemas.openxmlformats.org/officeDocument/2006/relationships/image" Target="../media/image284.png"/><Relationship Id="rId11" Type="http://schemas.openxmlformats.org/officeDocument/2006/relationships/image" Target="../media/image285.png"/><Relationship Id="rId12" Type="http://schemas.openxmlformats.org/officeDocument/2006/relationships/image" Target="../media/image286.png"/><Relationship Id="rId13" Type="http://schemas.openxmlformats.org/officeDocument/2006/relationships/image" Target="../media/image287.png"/><Relationship Id="rId14" Type="http://schemas.openxmlformats.org/officeDocument/2006/relationships/image" Target="../media/image288.png"/><Relationship Id="rId15" Type="http://schemas.openxmlformats.org/officeDocument/2006/relationships/image" Target="../media/image289.png"/><Relationship Id="rId16" Type="http://schemas.openxmlformats.org/officeDocument/2006/relationships/image" Target="../media/image290.png"/><Relationship Id="rId17" Type="http://schemas.openxmlformats.org/officeDocument/2006/relationships/image" Target="../media/image291.png"/><Relationship Id="rId18" Type="http://schemas.openxmlformats.org/officeDocument/2006/relationships/image" Target="../media/image292.png"/><Relationship Id="rId19" Type="http://schemas.openxmlformats.org/officeDocument/2006/relationships/image" Target="../media/image293.png"/><Relationship Id="rId20" Type="http://schemas.openxmlformats.org/officeDocument/2006/relationships/image" Target="../media/image294.png"/><Relationship Id="rId21" Type="http://schemas.openxmlformats.org/officeDocument/2006/relationships/image" Target="../media/image295.png"/><Relationship Id="rId22" Type="http://schemas.openxmlformats.org/officeDocument/2006/relationships/image" Target="../media/image296.png"/><Relationship Id="rId23" Type="http://schemas.openxmlformats.org/officeDocument/2006/relationships/image" Target="../media/image297.png"/><Relationship Id="rId24" Type="http://schemas.openxmlformats.org/officeDocument/2006/relationships/image" Target="../media/image298.png"/><Relationship Id="rId25" Type="http://schemas.openxmlformats.org/officeDocument/2006/relationships/image" Target="../media/image299.png"/><Relationship Id="rId26" Type="http://schemas.openxmlformats.org/officeDocument/2006/relationships/image" Target="../media/image300.png"/><Relationship Id="rId27" Type="http://schemas.openxmlformats.org/officeDocument/2006/relationships/image" Target="../media/image301.png"/><Relationship Id="rId28" Type="http://schemas.openxmlformats.org/officeDocument/2006/relationships/image" Target="../media/image302.png"/><Relationship Id="rId29" Type="http://schemas.openxmlformats.org/officeDocument/2006/relationships/image" Target="../media/image303.png"/><Relationship Id="rId30" Type="http://schemas.openxmlformats.org/officeDocument/2006/relationships/image" Target="../media/image304.png"/><Relationship Id="rId31" Type="http://schemas.openxmlformats.org/officeDocument/2006/relationships/image" Target="../media/image305.png"/><Relationship Id="rId32" Type="http://schemas.openxmlformats.org/officeDocument/2006/relationships/image" Target="../media/image306.png"/><Relationship Id="rId33" Type="http://schemas.openxmlformats.org/officeDocument/2006/relationships/image" Target="../media/image307.png"/><Relationship Id="rId34" Type="http://schemas.openxmlformats.org/officeDocument/2006/relationships/image" Target="../media/image308.png"/><Relationship Id="rId35" Type="http://schemas.openxmlformats.org/officeDocument/2006/relationships/image" Target="../media/image309.png"/><Relationship Id="rId36" Type="http://schemas.openxmlformats.org/officeDocument/2006/relationships/image" Target="../media/image310.png"/><Relationship Id="rId37" Type="http://schemas.openxmlformats.org/officeDocument/2006/relationships/image" Target="../media/image311.png"/><Relationship Id="rId38" Type="http://schemas.openxmlformats.org/officeDocument/2006/relationships/image" Target="../media/image312.png"/><Relationship Id="rId39" Type="http://schemas.openxmlformats.org/officeDocument/2006/relationships/image" Target="../media/image313.png"/><Relationship Id="rId40" Type="http://schemas.openxmlformats.org/officeDocument/2006/relationships/image" Target="../media/image314.png"/><Relationship Id="rId41" Type="http://schemas.openxmlformats.org/officeDocument/2006/relationships/image" Target="../media/image31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png"/><Relationship Id="rId8" Type="http://schemas.openxmlformats.org/officeDocument/2006/relationships/image" Target="../media/image322.png"/><Relationship Id="rId9" Type="http://schemas.openxmlformats.org/officeDocument/2006/relationships/image" Target="../media/image323.png"/><Relationship Id="rId10" Type="http://schemas.openxmlformats.org/officeDocument/2006/relationships/image" Target="../media/image324.png"/><Relationship Id="rId11" Type="http://schemas.openxmlformats.org/officeDocument/2006/relationships/image" Target="../media/image325.png"/><Relationship Id="rId12" Type="http://schemas.openxmlformats.org/officeDocument/2006/relationships/image" Target="../media/image326.png"/><Relationship Id="rId13" Type="http://schemas.openxmlformats.org/officeDocument/2006/relationships/image" Target="../media/image327.png"/><Relationship Id="rId14" Type="http://schemas.openxmlformats.org/officeDocument/2006/relationships/image" Target="../media/image328.png"/><Relationship Id="rId15" Type="http://schemas.openxmlformats.org/officeDocument/2006/relationships/image" Target="../media/image329.png"/><Relationship Id="rId16" Type="http://schemas.openxmlformats.org/officeDocument/2006/relationships/image" Target="../media/image330.png"/><Relationship Id="rId17" Type="http://schemas.openxmlformats.org/officeDocument/2006/relationships/image" Target="../media/image331.png"/><Relationship Id="rId18" Type="http://schemas.openxmlformats.org/officeDocument/2006/relationships/image" Target="../media/image332.png"/><Relationship Id="rId19" Type="http://schemas.openxmlformats.org/officeDocument/2006/relationships/image" Target="../media/image333.png"/><Relationship Id="rId20" Type="http://schemas.openxmlformats.org/officeDocument/2006/relationships/image" Target="../media/image334.png"/><Relationship Id="rId21" Type="http://schemas.openxmlformats.org/officeDocument/2006/relationships/image" Target="../media/image335.png"/><Relationship Id="rId22" Type="http://schemas.openxmlformats.org/officeDocument/2006/relationships/image" Target="../media/image336.png"/><Relationship Id="rId23" Type="http://schemas.openxmlformats.org/officeDocument/2006/relationships/image" Target="../media/image337.png"/><Relationship Id="rId24" Type="http://schemas.openxmlformats.org/officeDocument/2006/relationships/image" Target="../media/image338.png"/><Relationship Id="rId25" Type="http://schemas.openxmlformats.org/officeDocument/2006/relationships/image" Target="../media/image339.png"/><Relationship Id="rId26" Type="http://schemas.openxmlformats.org/officeDocument/2006/relationships/image" Target="../media/image340.png"/><Relationship Id="rId27" Type="http://schemas.openxmlformats.org/officeDocument/2006/relationships/image" Target="../media/image341.png"/><Relationship Id="rId28" Type="http://schemas.openxmlformats.org/officeDocument/2006/relationships/image" Target="../media/image342.png"/><Relationship Id="rId29" Type="http://schemas.openxmlformats.org/officeDocument/2006/relationships/image" Target="../media/image343.png"/><Relationship Id="rId30" Type="http://schemas.openxmlformats.org/officeDocument/2006/relationships/image" Target="../media/image344.png"/><Relationship Id="rId31" Type="http://schemas.openxmlformats.org/officeDocument/2006/relationships/image" Target="../media/image345.png"/><Relationship Id="rId32" Type="http://schemas.openxmlformats.org/officeDocument/2006/relationships/image" Target="../media/image346.png"/><Relationship Id="rId33" Type="http://schemas.openxmlformats.org/officeDocument/2006/relationships/image" Target="../media/image347.png"/><Relationship Id="rId34" Type="http://schemas.openxmlformats.org/officeDocument/2006/relationships/image" Target="../media/image348.png"/><Relationship Id="rId35" Type="http://schemas.openxmlformats.org/officeDocument/2006/relationships/image" Target="../media/image349.png"/><Relationship Id="rId36" Type="http://schemas.openxmlformats.org/officeDocument/2006/relationships/image" Target="../media/image350.png"/><Relationship Id="rId37" Type="http://schemas.openxmlformats.org/officeDocument/2006/relationships/image" Target="../media/image351.png"/><Relationship Id="rId38" Type="http://schemas.openxmlformats.org/officeDocument/2006/relationships/image" Target="../media/image352.png"/><Relationship Id="rId39" Type="http://schemas.openxmlformats.org/officeDocument/2006/relationships/image" Target="../media/image353.png"/><Relationship Id="rId40" Type="http://schemas.openxmlformats.org/officeDocument/2006/relationships/image" Target="../media/image354.png"/><Relationship Id="rId41" Type="http://schemas.openxmlformats.org/officeDocument/2006/relationships/image" Target="../media/image35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Relationship Id="rId7" Type="http://schemas.openxmlformats.org/officeDocument/2006/relationships/image" Target="../media/image361.png"/><Relationship Id="rId8" Type="http://schemas.openxmlformats.org/officeDocument/2006/relationships/image" Target="../media/image362.png"/><Relationship Id="rId9" Type="http://schemas.openxmlformats.org/officeDocument/2006/relationships/image" Target="../media/image363.png"/><Relationship Id="rId10" Type="http://schemas.openxmlformats.org/officeDocument/2006/relationships/image" Target="../media/image364.png"/><Relationship Id="rId11" Type="http://schemas.openxmlformats.org/officeDocument/2006/relationships/image" Target="../media/image365.png"/><Relationship Id="rId12" Type="http://schemas.openxmlformats.org/officeDocument/2006/relationships/image" Target="../media/image366.png"/><Relationship Id="rId13" Type="http://schemas.openxmlformats.org/officeDocument/2006/relationships/image" Target="../media/image367.png"/><Relationship Id="rId14" Type="http://schemas.openxmlformats.org/officeDocument/2006/relationships/image" Target="../media/image368.png"/><Relationship Id="rId15" Type="http://schemas.openxmlformats.org/officeDocument/2006/relationships/image" Target="../media/image369.png"/><Relationship Id="rId16" Type="http://schemas.openxmlformats.org/officeDocument/2006/relationships/image" Target="../media/image370.png"/><Relationship Id="rId17" Type="http://schemas.openxmlformats.org/officeDocument/2006/relationships/image" Target="../media/image371.png"/><Relationship Id="rId18" Type="http://schemas.openxmlformats.org/officeDocument/2006/relationships/image" Target="../media/image372.png"/><Relationship Id="rId19" Type="http://schemas.openxmlformats.org/officeDocument/2006/relationships/image" Target="../media/image373.png"/><Relationship Id="rId20" Type="http://schemas.openxmlformats.org/officeDocument/2006/relationships/image" Target="../media/image374.png"/><Relationship Id="rId21" Type="http://schemas.openxmlformats.org/officeDocument/2006/relationships/image" Target="../media/image375.png"/><Relationship Id="rId22" Type="http://schemas.openxmlformats.org/officeDocument/2006/relationships/image" Target="../media/image376.png"/><Relationship Id="rId23" Type="http://schemas.openxmlformats.org/officeDocument/2006/relationships/image" Target="../media/image377.png"/><Relationship Id="rId24" Type="http://schemas.openxmlformats.org/officeDocument/2006/relationships/image" Target="../media/image378.png"/><Relationship Id="rId25" Type="http://schemas.openxmlformats.org/officeDocument/2006/relationships/image" Target="../media/image379.png"/><Relationship Id="rId26" Type="http://schemas.openxmlformats.org/officeDocument/2006/relationships/image" Target="../media/image380.png"/><Relationship Id="rId27" Type="http://schemas.openxmlformats.org/officeDocument/2006/relationships/image" Target="../media/image381.png"/><Relationship Id="rId28" Type="http://schemas.openxmlformats.org/officeDocument/2006/relationships/image" Target="../media/image382.png"/><Relationship Id="rId29" Type="http://schemas.openxmlformats.org/officeDocument/2006/relationships/image" Target="../media/image383.png"/><Relationship Id="rId30" Type="http://schemas.openxmlformats.org/officeDocument/2006/relationships/image" Target="../media/image384.png"/><Relationship Id="rId31" Type="http://schemas.openxmlformats.org/officeDocument/2006/relationships/image" Target="../media/image385.png"/><Relationship Id="rId32" Type="http://schemas.openxmlformats.org/officeDocument/2006/relationships/image" Target="../media/image386.png"/><Relationship Id="rId33" Type="http://schemas.openxmlformats.org/officeDocument/2006/relationships/image" Target="../media/image387.png"/><Relationship Id="rId34" Type="http://schemas.openxmlformats.org/officeDocument/2006/relationships/image" Target="../media/image388.png"/><Relationship Id="rId35" Type="http://schemas.openxmlformats.org/officeDocument/2006/relationships/image" Target="../media/image389.png"/><Relationship Id="rId36" Type="http://schemas.openxmlformats.org/officeDocument/2006/relationships/image" Target="../media/image390.png"/><Relationship Id="rId37" Type="http://schemas.openxmlformats.org/officeDocument/2006/relationships/image" Target="../media/image391.png"/><Relationship Id="rId38" Type="http://schemas.openxmlformats.org/officeDocument/2006/relationships/image" Target="../media/image392.png"/><Relationship Id="rId39" Type="http://schemas.openxmlformats.org/officeDocument/2006/relationships/image" Target="../media/image393.png"/><Relationship Id="rId40" Type="http://schemas.openxmlformats.org/officeDocument/2006/relationships/image" Target="../media/image394.png"/><Relationship Id="rId41" Type="http://schemas.openxmlformats.org/officeDocument/2006/relationships/image" Target="../media/image395.png"/><Relationship Id="rId42" Type="http://schemas.openxmlformats.org/officeDocument/2006/relationships/image" Target="../media/image39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7.png"/><Relationship Id="rId3" Type="http://schemas.openxmlformats.org/officeDocument/2006/relationships/image" Target="../media/image398.png"/><Relationship Id="rId4" Type="http://schemas.openxmlformats.org/officeDocument/2006/relationships/image" Target="../media/image399.png"/><Relationship Id="rId5" Type="http://schemas.openxmlformats.org/officeDocument/2006/relationships/image" Target="../media/image400.png"/><Relationship Id="rId6" Type="http://schemas.openxmlformats.org/officeDocument/2006/relationships/image" Target="../media/image401.png"/><Relationship Id="rId7" Type="http://schemas.openxmlformats.org/officeDocument/2006/relationships/image" Target="../media/image402.png"/><Relationship Id="rId8" Type="http://schemas.openxmlformats.org/officeDocument/2006/relationships/image" Target="../media/image403.png"/><Relationship Id="rId9" Type="http://schemas.openxmlformats.org/officeDocument/2006/relationships/image" Target="../media/image404.png"/><Relationship Id="rId10" Type="http://schemas.openxmlformats.org/officeDocument/2006/relationships/image" Target="../media/image405.png"/><Relationship Id="rId11" Type="http://schemas.openxmlformats.org/officeDocument/2006/relationships/image" Target="../media/image406.png"/><Relationship Id="rId12" Type="http://schemas.openxmlformats.org/officeDocument/2006/relationships/image" Target="../media/image407.png"/><Relationship Id="rId13" Type="http://schemas.openxmlformats.org/officeDocument/2006/relationships/image" Target="../media/image408.png"/><Relationship Id="rId14" Type="http://schemas.openxmlformats.org/officeDocument/2006/relationships/image" Target="../media/image409.png"/><Relationship Id="rId15" Type="http://schemas.openxmlformats.org/officeDocument/2006/relationships/image" Target="../media/image410.png"/><Relationship Id="rId16" Type="http://schemas.openxmlformats.org/officeDocument/2006/relationships/image" Target="../media/image411.png"/><Relationship Id="rId17" Type="http://schemas.openxmlformats.org/officeDocument/2006/relationships/image" Target="../media/image412.png"/><Relationship Id="rId18" Type="http://schemas.openxmlformats.org/officeDocument/2006/relationships/image" Target="../media/image413.png"/><Relationship Id="rId19" Type="http://schemas.openxmlformats.org/officeDocument/2006/relationships/image" Target="../media/image414.png"/><Relationship Id="rId20" Type="http://schemas.openxmlformats.org/officeDocument/2006/relationships/image" Target="../media/image415.png"/><Relationship Id="rId21" Type="http://schemas.openxmlformats.org/officeDocument/2006/relationships/image" Target="../media/image416.png"/><Relationship Id="rId22" Type="http://schemas.openxmlformats.org/officeDocument/2006/relationships/image" Target="../media/image417.png"/><Relationship Id="rId23" Type="http://schemas.openxmlformats.org/officeDocument/2006/relationships/image" Target="../media/image418.png"/><Relationship Id="rId24" Type="http://schemas.openxmlformats.org/officeDocument/2006/relationships/image" Target="../media/image419.png"/><Relationship Id="rId25" Type="http://schemas.openxmlformats.org/officeDocument/2006/relationships/image" Target="../media/image420.png"/><Relationship Id="rId26" Type="http://schemas.openxmlformats.org/officeDocument/2006/relationships/image" Target="../media/image421.png"/><Relationship Id="rId27" Type="http://schemas.openxmlformats.org/officeDocument/2006/relationships/image" Target="../media/image422.png"/><Relationship Id="rId28" Type="http://schemas.openxmlformats.org/officeDocument/2006/relationships/image" Target="../media/image423.png"/><Relationship Id="rId29" Type="http://schemas.openxmlformats.org/officeDocument/2006/relationships/image" Target="../media/image424.png"/><Relationship Id="rId30" Type="http://schemas.openxmlformats.org/officeDocument/2006/relationships/image" Target="../media/image425.png"/><Relationship Id="rId31" Type="http://schemas.openxmlformats.org/officeDocument/2006/relationships/image" Target="../media/image426.png"/><Relationship Id="rId32" Type="http://schemas.openxmlformats.org/officeDocument/2006/relationships/image" Target="../media/image427.png"/><Relationship Id="rId33" Type="http://schemas.openxmlformats.org/officeDocument/2006/relationships/image" Target="../media/image428.png"/><Relationship Id="rId34" Type="http://schemas.openxmlformats.org/officeDocument/2006/relationships/image" Target="../media/image429.png"/><Relationship Id="rId35" Type="http://schemas.openxmlformats.org/officeDocument/2006/relationships/image" Target="../media/image430.png"/><Relationship Id="rId36" Type="http://schemas.openxmlformats.org/officeDocument/2006/relationships/image" Target="../media/image431.png"/><Relationship Id="rId37" Type="http://schemas.openxmlformats.org/officeDocument/2006/relationships/image" Target="../media/image432.png"/><Relationship Id="rId38" Type="http://schemas.openxmlformats.org/officeDocument/2006/relationships/image" Target="../media/image433.png"/><Relationship Id="rId39" Type="http://schemas.openxmlformats.org/officeDocument/2006/relationships/image" Target="../media/image434.png"/><Relationship Id="rId40" Type="http://schemas.openxmlformats.org/officeDocument/2006/relationships/image" Target="../media/image435.png"/><Relationship Id="rId41" Type="http://schemas.openxmlformats.org/officeDocument/2006/relationships/image" Target="../media/image436.png"/><Relationship Id="rId42" Type="http://schemas.openxmlformats.org/officeDocument/2006/relationships/image" Target="../media/image437.png"/><Relationship Id="rId43" Type="http://schemas.openxmlformats.org/officeDocument/2006/relationships/image" Target="../media/image438.png"/><Relationship Id="rId44" Type="http://schemas.openxmlformats.org/officeDocument/2006/relationships/image" Target="../media/image439.png"/><Relationship Id="rId45" Type="http://schemas.openxmlformats.org/officeDocument/2006/relationships/image" Target="../media/image440.png"/><Relationship Id="rId46" Type="http://schemas.openxmlformats.org/officeDocument/2006/relationships/image" Target="../media/image441.png"/><Relationship Id="rId47" Type="http://schemas.openxmlformats.org/officeDocument/2006/relationships/image" Target="../media/image442.png"/><Relationship Id="rId48" Type="http://schemas.openxmlformats.org/officeDocument/2006/relationships/image" Target="../media/image443.png"/><Relationship Id="rId49" Type="http://schemas.openxmlformats.org/officeDocument/2006/relationships/image" Target="../media/image444.png"/><Relationship Id="rId50" Type="http://schemas.openxmlformats.org/officeDocument/2006/relationships/image" Target="../media/image445.png"/><Relationship Id="rId51" Type="http://schemas.openxmlformats.org/officeDocument/2006/relationships/image" Target="../media/image446.png"/><Relationship Id="rId52" Type="http://schemas.openxmlformats.org/officeDocument/2006/relationships/image" Target="../media/image447.png"/><Relationship Id="rId53" Type="http://schemas.openxmlformats.org/officeDocument/2006/relationships/image" Target="../media/image448.png"/><Relationship Id="rId54" Type="http://schemas.openxmlformats.org/officeDocument/2006/relationships/image" Target="../media/image449.png"/><Relationship Id="rId55" Type="http://schemas.openxmlformats.org/officeDocument/2006/relationships/image" Target="../media/image450.png"/><Relationship Id="rId56" Type="http://schemas.openxmlformats.org/officeDocument/2006/relationships/image" Target="../media/image451.png"/><Relationship Id="rId57" Type="http://schemas.openxmlformats.org/officeDocument/2006/relationships/image" Target="../media/image452.png"/><Relationship Id="rId58" Type="http://schemas.openxmlformats.org/officeDocument/2006/relationships/image" Target="../media/image453.png"/><Relationship Id="rId59" Type="http://schemas.openxmlformats.org/officeDocument/2006/relationships/image" Target="../media/image454.png"/><Relationship Id="rId60" Type="http://schemas.openxmlformats.org/officeDocument/2006/relationships/image" Target="../media/image455.png"/><Relationship Id="rId61" Type="http://schemas.openxmlformats.org/officeDocument/2006/relationships/image" Target="../media/image456.png"/><Relationship Id="rId62" Type="http://schemas.openxmlformats.org/officeDocument/2006/relationships/image" Target="../media/image457.png"/><Relationship Id="rId63" Type="http://schemas.openxmlformats.org/officeDocument/2006/relationships/image" Target="../media/image458.png"/><Relationship Id="rId64" Type="http://schemas.openxmlformats.org/officeDocument/2006/relationships/image" Target="../media/image459.png"/><Relationship Id="rId65" Type="http://schemas.openxmlformats.org/officeDocument/2006/relationships/image" Target="../media/image460.png"/><Relationship Id="rId66" Type="http://schemas.openxmlformats.org/officeDocument/2006/relationships/image" Target="../media/image461.png"/><Relationship Id="rId67" Type="http://schemas.openxmlformats.org/officeDocument/2006/relationships/image" Target="../media/image462.png"/><Relationship Id="rId68" Type="http://schemas.openxmlformats.org/officeDocument/2006/relationships/image" Target="../media/image463.png"/><Relationship Id="rId69" Type="http://schemas.openxmlformats.org/officeDocument/2006/relationships/image" Target="../media/image464.png"/><Relationship Id="rId70" Type="http://schemas.openxmlformats.org/officeDocument/2006/relationships/image" Target="../media/image465.png"/><Relationship Id="rId71" Type="http://schemas.openxmlformats.org/officeDocument/2006/relationships/image" Target="../media/image466.png"/><Relationship Id="rId72" Type="http://schemas.openxmlformats.org/officeDocument/2006/relationships/image" Target="../media/image467.png"/><Relationship Id="rId73" Type="http://schemas.openxmlformats.org/officeDocument/2006/relationships/image" Target="../media/image468.png"/><Relationship Id="rId74" Type="http://schemas.openxmlformats.org/officeDocument/2006/relationships/image" Target="../media/image469.png"/><Relationship Id="rId75" Type="http://schemas.openxmlformats.org/officeDocument/2006/relationships/image" Target="../media/image470.png"/><Relationship Id="rId76" Type="http://schemas.openxmlformats.org/officeDocument/2006/relationships/image" Target="../media/image471.png"/><Relationship Id="rId77" Type="http://schemas.openxmlformats.org/officeDocument/2006/relationships/image" Target="../media/image472.png"/><Relationship Id="rId78" Type="http://schemas.openxmlformats.org/officeDocument/2006/relationships/image" Target="../media/image473.png"/><Relationship Id="rId79" Type="http://schemas.openxmlformats.org/officeDocument/2006/relationships/image" Target="../media/image474.png"/><Relationship Id="rId80" Type="http://schemas.openxmlformats.org/officeDocument/2006/relationships/image" Target="../media/image47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6.png"/><Relationship Id="rId3" Type="http://schemas.openxmlformats.org/officeDocument/2006/relationships/image" Target="../media/image477.png"/><Relationship Id="rId4" Type="http://schemas.openxmlformats.org/officeDocument/2006/relationships/image" Target="../media/image478.png"/><Relationship Id="rId5" Type="http://schemas.openxmlformats.org/officeDocument/2006/relationships/image" Target="../media/image479.png"/><Relationship Id="rId6" Type="http://schemas.openxmlformats.org/officeDocument/2006/relationships/image" Target="../media/image480.png"/><Relationship Id="rId7" Type="http://schemas.openxmlformats.org/officeDocument/2006/relationships/image" Target="../media/image481.png"/><Relationship Id="rId8" Type="http://schemas.openxmlformats.org/officeDocument/2006/relationships/image" Target="../media/image482.png"/><Relationship Id="rId9" Type="http://schemas.openxmlformats.org/officeDocument/2006/relationships/image" Target="../media/image483.png"/><Relationship Id="rId10" Type="http://schemas.openxmlformats.org/officeDocument/2006/relationships/image" Target="../media/image484.png"/><Relationship Id="rId11" Type="http://schemas.openxmlformats.org/officeDocument/2006/relationships/image" Target="../media/image485.png"/><Relationship Id="rId12" Type="http://schemas.openxmlformats.org/officeDocument/2006/relationships/image" Target="../media/image486.png"/><Relationship Id="rId13" Type="http://schemas.openxmlformats.org/officeDocument/2006/relationships/image" Target="../media/image487.png"/><Relationship Id="rId14" Type="http://schemas.openxmlformats.org/officeDocument/2006/relationships/image" Target="../media/image488.png"/><Relationship Id="rId15" Type="http://schemas.openxmlformats.org/officeDocument/2006/relationships/image" Target="../media/image489.png"/><Relationship Id="rId16" Type="http://schemas.openxmlformats.org/officeDocument/2006/relationships/image" Target="../media/image490.png"/><Relationship Id="rId17" Type="http://schemas.openxmlformats.org/officeDocument/2006/relationships/image" Target="../media/image491.png"/><Relationship Id="rId18" Type="http://schemas.openxmlformats.org/officeDocument/2006/relationships/image" Target="../media/image492.png"/><Relationship Id="rId19" Type="http://schemas.openxmlformats.org/officeDocument/2006/relationships/image" Target="../media/image493.png"/><Relationship Id="rId20" Type="http://schemas.openxmlformats.org/officeDocument/2006/relationships/image" Target="../media/image494.png"/><Relationship Id="rId21" Type="http://schemas.openxmlformats.org/officeDocument/2006/relationships/image" Target="../media/image495.png"/><Relationship Id="rId22" Type="http://schemas.openxmlformats.org/officeDocument/2006/relationships/image" Target="../media/image496.png"/><Relationship Id="rId23" Type="http://schemas.openxmlformats.org/officeDocument/2006/relationships/image" Target="../media/image497.png"/><Relationship Id="rId24" Type="http://schemas.openxmlformats.org/officeDocument/2006/relationships/image" Target="../media/image498.png"/><Relationship Id="rId25" Type="http://schemas.openxmlformats.org/officeDocument/2006/relationships/image" Target="../media/image499.png"/><Relationship Id="rId26" Type="http://schemas.openxmlformats.org/officeDocument/2006/relationships/image" Target="../media/image500.png"/><Relationship Id="rId27" Type="http://schemas.openxmlformats.org/officeDocument/2006/relationships/image" Target="../media/image501.png"/><Relationship Id="rId28" Type="http://schemas.openxmlformats.org/officeDocument/2006/relationships/image" Target="../media/image502.png"/><Relationship Id="rId29" Type="http://schemas.openxmlformats.org/officeDocument/2006/relationships/image" Target="../media/image503.png"/><Relationship Id="rId30" Type="http://schemas.openxmlformats.org/officeDocument/2006/relationships/image" Target="../media/image504.png"/><Relationship Id="rId31" Type="http://schemas.openxmlformats.org/officeDocument/2006/relationships/image" Target="../media/image505.png"/><Relationship Id="rId32" Type="http://schemas.openxmlformats.org/officeDocument/2006/relationships/image" Target="../media/image506.png"/><Relationship Id="rId33" Type="http://schemas.openxmlformats.org/officeDocument/2006/relationships/image" Target="../media/image507.png"/><Relationship Id="rId34" Type="http://schemas.openxmlformats.org/officeDocument/2006/relationships/image" Target="../media/image508.png"/><Relationship Id="rId35" Type="http://schemas.openxmlformats.org/officeDocument/2006/relationships/image" Target="../media/image509.png"/><Relationship Id="rId36" Type="http://schemas.openxmlformats.org/officeDocument/2006/relationships/image" Target="../media/image510.png"/><Relationship Id="rId37" Type="http://schemas.openxmlformats.org/officeDocument/2006/relationships/image" Target="../media/image511.png"/><Relationship Id="rId38" Type="http://schemas.openxmlformats.org/officeDocument/2006/relationships/image" Target="../media/image51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7" Type="http://schemas.openxmlformats.org/officeDocument/2006/relationships/image" Target="../media/image77.png"/><Relationship Id="rId18" Type="http://schemas.openxmlformats.org/officeDocument/2006/relationships/image" Target="../media/image78.png"/><Relationship Id="rId19" Type="http://schemas.openxmlformats.org/officeDocument/2006/relationships/image" Target="../media/image79.png"/><Relationship Id="rId20" Type="http://schemas.openxmlformats.org/officeDocument/2006/relationships/image" Target="../media/image80.png"/><Relationship Id="rId21" Type="http://schemas.openxmlformats.org/officeDocument/2006/relationships/image" Target="../media/image81.png"/><Relationship Id="rId22" Type="http://schemas.openxmlformats.org/officeDocument/2006/relationships/image" Target="../media/image82.png"/><Relationship Id="rId23" Type="http://schemas.openxmlformats.org/officeDocument/2006/relationships/image" Target="../media/image83.png"/><Relationship Id="rId24" Type="http://schemas.openxmlformats.org/officeDocument/2006/relationships/image" Target="../media/image84.png"/><Relationship Id="rId25" Type="http://schemas.openxmlformats.org/officeDocument/2006/relationships/image" Target="../media/image85.png"/><Relationship Id="rId26" Type="http://schemas.openxmlformats.org/officeDocument/2006/relationships/image" Target="../media/image86.png"/><Relationship Id="rId27" Type="http://schemas.openxmlformats.org/officeDocument/2006/relationships/image" Target="../media/image87.png"/><Relationship Id="rId28" Type="http://schemas.openxmlformats.org/officeDocument/2006/relationships/image" Target="../media/image88.png"/><Relationship Id="rId29" Type="http://schemas.openxmlformats.org/officeDocument/2006/relationships/image" Target="../media/image89.png"/><Relationship Id="rId30" Type="http://schemas.openxmlformats.org/officeDocument/2006/relationships/image" Target="../media/image90.png"/><Relationship Id="rId31" Type="http://schemas.openxmlformats.org/officeDocument/2006/relationships/image" Target="../media/image91.png"/><Relationship Id="rId32" Type="http://schemas.openxmlformats.org/officeDocument/2006/relationships/image" Target="../media/image92.png"/><Relationship Id="rId33" Type="http://schemas.openxmlformats.org/officeDocument/2006/relationships/image" Target="../media/image93.png"/><Relationship Id="rId34" Type="http://schemas.openxmlformats.org/officeDocument/2006/relationships/image" Target="../media/image94.png"/><Relationship Id="rId35" Type="http://schemas.openxmlformats.org/officeDocument/2006/relationships/image" Target="../media/image95.png"/><Relationship Id="rId36" Type="http://schemas.openxmlformats.org/officeDocument/2006/relationships/image" Target="../media/image96.png"/><Relationship Id="rId37" Type="http://schemas.openxmlformats.org/officeDocument/2006/relationships/image" Target="../media/image97.png"/><Relationship Id="rId38" Type="http://schemas.openxmlformats.org/officeDocument/2006/relationships/image" Target="../media/image98.png"/><Relationship Id="rId39" Type="http://schemas.openxmlformats.org/officeDocument/2006/relationships/image" Target="../media/image99.png"/><Relationship Id="rId40" Type="http://schemas.openxmlformats.org/officeDocument/2006/relationships/image" Target="../media/image100.png"/><Relationship Id="rId41" Type="http://schemas.openxmlformats.org/officeDocument/2006/relationships/image" Target="../media/image10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Relationship Id="rId21" Type="http://schemas.openxmlformats.org/officeDocument/2006/relationships/image" Target="../media/image133.png"/><Relationship Id="rId22" Type="http://schemas.openxmlformats.org/officeDocument/2006/relationships/image" Target="../media/image134.png"/><Relationship Id="rId23" Type="http://schemas.openxmlformats.org/officeDocument/2006/relationships/image" Target="../media/image135.png"/><Relationship Id="rId24" Type="http://schemas.openxmlformats.org/officeDocument/2006/relationships/image" Target="../media/image136.png"/><Relationship Id="rId25" Type="http://schemas.openxmlformats.org/officeDocument/2006/relationships/image" Target="../media/image137.png"/><Relationship Id="rId26" Type="http://schemas.openxmlformats.org/officeDocument/2006/relationships/image" Target="../media/image138.png"/><Relationship Id="rId27" Type="http://schemas.openxmlformats.org/officeDocument/2006/relationships/image" Target="../media/image139.png"/><Relationship Id="rId28" Type="http://schemas.openxmlformats.org/officeDocument/2006/relationships/image" Target="../media/image140.png"/><Relationship Id="rId29" Type="http://schemas.openxmlformats.org/officeDocument/2006/relationships/image" Target="../media/image141.png"/><Relationship Id="rId30" Type="http://schemas.openxmlformats.org/officeDocument/2006/relationships/image" Target="../media/image142.png"/><Relationship Id="rId31" Type="http://schemas.openxmlformats.org/officeDocument/2006/relationships/image" Target="../media/image143.png"/><Relationship Id="rId32" Type="http://schemas.openxmlformats.org/officeDocument/2006/relationships/image" Target="../media/image144.png"/><Relationship Id="rId33" Type="http://schemas.openxmlformats.org/officeDocument/2006/relationships/image" Target="../media/image145.png"/><Relationship Id="rId34" Type="http://schemas.openxmlformats.org/officeDocument/2006/relationships/image" Target="../media/image146.png"/><Relationship Id="rId35" Type="http://schemas.openxmlformats.org/officeDocument/2006/relationships/image" Target="../media/image147.png"/><Relationship Id="rId36" Type="http://schemas.openxmlformats.org/officeDocument/2006/relationships/image" Target="../media/image148.png"/><Relationship Id="rId37" Type="http://schemas.openxmlformats.org/officeDocument/2006/relationships/image" Target="../media/image149.png"/><Relationship Id="rId38" Type="http://schemas.openxmlformats.org/officeDocument/2006/relationships/image" Target="../media/image150.png"/><Relationship Id="rId39" Type="http://schemas.openxmlformats.org/officeDocument/2006/relationships/image" Target="../media/image151.png"/><Relationship Id="rId40" Type="http://schemas.openxmlformats.org/officeDocument/2006/relationships/image" Target="../media/image152.png"/><Relationship Id="rId41" Type="http://schemas.openxmlformats.org/officeDocument/2006/relationships/image" Target="../media/image153.png"/><Relationship Id="rId42" Type="http://schemas.openxmlformats.org/officeDocument/2006/relationships/image" Target="../media/image154.png"/><Relationship Id="rId43" Type="http://schemas.openxmlformats.org/officeDocument/2006/relationships/image" Target="../media/image155.png"/><Relationship Id="rId44" Type="http://schemas.openxmlformats.org/officeDocument/2006/relationships/image" Target="../media/image156.png"/><Relationship Id="rId45" Type="http://schemas.openxmlformats.org/officeDocument/2006/relationships/image" Target="../media/image157.png"/><Relationship Id="rId46" Type="http://schemas.openxmlformats.org/officeDocument/2006/relationships/image" Target="../media/image158.png"/><Relationship Id="rId47" Type="http://schemas.openxmlformats.org/officeDocument/2006/relationships/image" Target="../media/image159.png"/><Relationship Id="rId48" Type="http://schemas.openxmlformats.org/officeDocument/2006/relationships/image" Target="../media/image160.png"/><Relationship Id="rId49" Type="http://schemas.openxmlformats.org/officeDocument/2006/relationships/image" Target="../media/image161.png"/><Relationship Id="rId50" Type="http://schemas.openxmlformats.org/officeDocument/2006/relationships/image" Target="../media/image162.png"/><Relationship Id="rId51" Type="http://schemas.openxmlformats.org/officeDocument/2006/relationships/image" Target="../media/image163.png"/><Relationship Id="rId52" Type="http://schemas.openxmlformats.org/officeDocument/2006/relationships/image" Target="../media/image164.png"/><Relationship Id="rId53" Type="http://schemas.openxmlformats.org/officeDocument/2006/relationships/image" Target="../media/image165.png"/><Relationship Id="rId54" Type="http://schemas.openxmlformats.org/officeDocument/2006/relationships/image" Target="../media/image166.png"/><Relationship Id="rId55" Type="http://schemas.openxmlformats.org/officeDocument/2006/relationships/image" Target="../media/image167.png"/><Relationship Id="rId56" Type="http://schemas.openxmlformats.org/officeDocument/2006/relationships/image" Target="../media/image168.png"/><Relationship Id="rId57" Type="http://schemas.openxmlformats.org/officeDocument/2006/relationships/image" Target="../media/image169.png"/><Relationship Id="rId58" Type="http://schemas.openxmlformats.org/officeDocument/2006/relationships/image" Target="../media/image170.png"/><Relationship Id="rId59" Type="http://schemas.openxmlformats.org/officeDocument/2006/relationships/image" Target="../media/image171.png"/><Relationship Id="rId60" Type="http://schemas.openxmlformats.org/officeDocument/2006/relationships/image" Target="../media/image172.png"/><Relationship Id="rId61" Type="http://schemas.openxmlformats.org/officeDocument/2006/relationships/image" Target="../media/image173.png"/><Relationship Id="rId62" Type="http://schemas.openxmlformats.org/officeDocument/2006/relationships/image" Target="../media/image174.png"/><Relationship Id="rId63" Type="http://schemas.openxmlformats.org/officeDocument/2006/relationships/image" Target="../media/image175.png"/><Relationship Id="rId64" Type="http://schemas.openxmlformats.org/officeDocument/2006/relationships/image" Target="../media/image176.png"/><Relationship Id="rId65" Type="http://schemas.openxmlformats.org/officeDocument/2006/relationships/image" Target="../media/image177.png"/><Relationship Id="rId66" Type="http://schemas.openxmlformats.org/officeDocument/2006/relationships/image" Target="../media/image178.png"/><Relationship Id="rId67" Type="http://schemas.openxmlformats.org/officeDocument/2006/relationships/image" Target="../media/image179.png"/><Relationship Id="rId68" Type="http://schemas.openxmlformats.org/officeDocument/2006/relationships/image" Target="../media/image180.png"/><Relationship Id="rId69" Type="http://schemas.openxmlformats.org/officeDocument/2006/relationships/image" Target="../media/image181.png"/><Relationship Id="rId70" Type="http://schemas.openxmlformats.org/officeDocument/2006/relationships/image" Target="../media/image182.png"/><Relationship Id="rId71" Type="http://schemas.openxmlformats.org/officeDocument/2006/relationships/image" Target="../media/image183.png"/><Relationship Id="rId72" Type="http://schemas.openxmlformats.org/officeDocument/2006/relationships/image" Target="../media/image184.png"/><Relationship Id="rId73" Type="http://schemas.openxmlformats.org/officeDocument/2006/relationships/image" Target="../media/image185.png"/><Relationship Id="rId74" Type="http://schemas.openxmlformats.org/officeDocument/2006/relationships/image" Target="../media/image186.png"/><Relationship Id="rId75" Type="http://schemas.openxmlformats.org/officeDocument/2006/relationships/image" Target="../media/image187.png"/><Relationship Id="rId76" Type="http://schemas.openxmlformats.org/officeDocument/2006/relationships/image" Target="../media/image188.png"/><Relationship Id="rId77" Type="http://schemas.openxmlformats.org/officeDocument/2006/relationships/image" Target="../media/image18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Relationship Id="rId16" Type="http://schemas.openxmlformats.org/officeDocument/2006/relationships/image" Target="../media/image204.png"/><Relationship Id="rId17" Type="http://schemas.openxmlformats.org/officeDocument/2006/relationships/image" Target="../media/image205.png"/><Relationship Id="rId18" Type="http://schemas.openxmlformats.org/officeDocument/2006/relationships/image" Target="../media/image206.png"/><Relationship Id="rId19" Type="http://schemas.openxmlformats.org/officeDocument/2006/relationships/image" Target="../media/image207.png"/><Relationship Id="rId20" Type="http://schemas.openxmlformats.org/officeDocument/2006/relationships/image" Target="../media/image208.png"/><Relationship Id="rId21" Type="http://schemas.openxmlformats.org/officeDocument/2006/relationships/image" Target="../media/image209.png"/><Relationship Id="rId22" Type="http://schemas.openxmlformats.org/officeDocument/2006/relationships/image" Target="../media/image210.png"/><Relationship Id="rId23" Type="http://schemas.openxmlformats.org/officeDocument/2006/relationships/image" Target="../media/image211.png"/><Relationship Id="rId24" Type="http://schemas.openxmlformats.org/officeDocument/2006/relationships/image" Target="../media/image212.png"/><Relationship Id="rId25" Type="http://schemas.openxmlformats.org/officeDocument/2006/relationships/image" Target="../media/image213.png"/><Relationship Id="rId26" Type="http://schemas.openxmlformats.org/officeDocument/2006/relationships/image" Target="../media/image214.png"/><Relationship Id="rId27" Type="http://schemas.openxmlformats.org/officeDocument/2006/relationships/image" Target="../media/image215.png"/><Relationship Id="rId28" Type="http://schemas.openxmlformats.org/officeDocument/2006/relationships/image" Target="../media/image216.png"/><Relationship Id="rId29" Type="http://schemas.openxmlformats.org/officeDocument/2006/relationships/image" Target="../media/image217.png"/><Relationship Id="rId30" Type="http://schemas.openxmlformats.org/officeDocument/2006/relationships/image" Target="../media/image218.png"/><Relationship Id="rId31" Type="http://schemas.openxmlformats.org/officeDocument/2006/relationships/image" Target="../media/image219.png"/><Relationship Id="rId32" Type="http://schemas.openxmlformats.org/officeDocument/2006/relationships/image" Target="../media/image220.png"/><Relationship Id="rId33" Type="http://schemas.openxmlformats.org/officeDocument/2006/relationships/image" Target="../media/image221.png"/><Relationship Id="rId34" Type="http://schemas.openxmlformats.org/officeDocument/2006/relationships/image" Target="../media/image222.png"/><Relationship Id="rId35" Type="http://schemas.openxmlformats.org/officeDocument/2006/relationships/image" Target="../media/image223.png"/><Relationship Id="rId36" Type="http://schemas.openxmlformats.org/officeDocument/2006/relationships/image" Target="../media/image224.png"/><Relationship Id="rId37" Type="http://schemas.openxmlformats.org/officeDocument/2006/relationships/image" Target="../media/image225.png"/><Relationship Id="rId38" Type="http://schemas.openxmlformats.org/officeDocument/2006/relationships/image" Target="../media/image226.png"/><Relationship Id="rId39" Type="http://schemas.openxmlformats.org/officeDocument/2006/relationships/image" Target="../media/image227.png"/><Relationship Id="rId40" Type="http://schemas.openxmlformats.org/officeDocument/2006/relationships/image" Target="../media/image228.png"/><Relationship Id="rId41" Type="http://schemas.openxmlformats.org/officeDocument/2006/relationships/image" Target="../media/image229.png"/><Relationship Id="rId42" Type="http://schemas.openxmlformats.org/officeDocument/2006/relationships/image" Target="../media/image23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437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9138406"/>
              <a:chOff x="-306465" y="573654"/>
              <a:chExt cx="18898644" cy="9138406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306465" y="573654"/>
                <a:ext cx="18898644" cy="85469"/>
                <a:chOff x="-306465" y="573654"/>
                <a:chExt cx="18898644" cy="85469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306465" y="573654"/>
                  <a:ext cx="18898644" cy="85469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-164273" y="9626591"/>
                <a:ext cx="18614260" cy="85469"/>
                <a:chOff x="-164273" y="9626591"/>
                <a:chExt cx="18614260" cy="8546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164273" y="9626591"/>
                  <a:ext cx="18614260" cy="8546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-4116635" y="5103703"/>
                <a:ext cx="9049548" cy="85469"/>
                <a:chOff x="-4116635" y="5103703"/>
                <a:chExt cx="9049548" cy="854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6200000">
                  <a:off x="-4116635" y="5103703"/>
                  <a:ext cx="9049548" cy="854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3355996" y="5106898"/>
                <a:ext cx="9043160" cy="85469"/>
                <a:chOff x="13355996" y="5106898"/>
                <a:chExt cx="9043160" cy="854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3355996" y="5106898"/>
                  <a:ext cx="9043160" cy="854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392429" y="614502"/>
              <a:ext cx="17490419" cy="9056710"/>
              <a:chOff x="392429" y="614502"/>
              <a:chExt cx="17490419" cy="905671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597351" y="680414"/>
                <a:ext cx="203278" cy="71455"/>
                <a:chOff x="17597351" y="680414"/>
                <a:chExt cx="203278" cy="71455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7597351" y="680414"/>
                  <a:ext cx="203278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-3935514" y="5113200"/>
                <a:ext cx="9049548" cy="66476"/>
                <a:chOff x="-3935514" y="5113200"/>
                <a:chExt cx="9049548" cy="66476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-3935514" y="5113200"/>
                  <a:ext cx="9049548" cy="66476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397800" y="787836"/>
                <a:ext cx="17485048" cy="66476"/>
                <a:chOff x="397800" y="787836"/>
                <a:chExt cx="17485048" cy="66476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97800" y="787836"/>
                  <a:ext cx="17485048" cy="6647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2798925"/>
                <a:ext cx="187272" cy="6713158"/>
                <a:chOff x="392429" y="2798925"/>
                <a:chExt cx="187272" cy="6713158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9440628"/>
                  <a:ext cx="187272" cy="71455"/>
                  <a:chOff x="392429" y="9440628"/>
                  <a:chExt cx="187272" cy="71455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9440628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223857"/>
                  <a:ext cx="187272" cy="260897"/>
                  <a:chOff x="392429" y="7223857"/>
                  <a:chExt cx="187272" cy="260897"/>
                </a:xfrm>
              </p:grpSpPr>
              <p:grpSp>
                <p:nvGrpSpPr>
                  <p:cNvPr id="1014" name="그룹 1014"/>
                  <p:cNvGrpSpPr/>
                  <p:nvPr/>
                </p:nvGrpSpPr>
                <p:grpSpPr>
                  <a:xfrm>
                    <a:off x="392429" y="7223857"/>
                    <a:ext cx="187272" cy="71455"/>
                    <a:chOff x="392429" y="7223857"/>
                    <a:chExt cx="187272" cy="71455"/>
                  </a:xfrm>
                </p:grpSpPr>
                <p:pic>
                  <p:nvPicPr>
                    <p:cNvPr id="33" name="Object 32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392429" y="7223857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5" name="그룹 1015"/>
                  <p:cNvGrpSpPr/>
                  <p:nvPr/>
                </p:nvGrpSpPr>
                <p:grpSpPr>
                  <a:xfrm>
                    <a:off x="392429" y="7413299"/>
                    <a:ext cx="187272" cy="71455"/>
                    <a:chOff x="392429" y="7413299"/>
                    <a:chExt cx="187272" cy="71455"/>
                  </a:xfrm>
                </p:grpSpPr>
                <p:pic>
                  <p:nvPicPr>
                    <p:cNvPr id="36" name="Object 35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>
                      <a:off x="392429" y="7413299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011433"/>
                  <a:ext cx="187272" cy="260897"/>
                  <a:chOff x="392429" y="5011433"/>
                  <a:chExt cx="187272" cy="260897"/>
                </a:xfrm>
              </p:grpSpPr>
              <p:grpSp>
                <p:nvGrpSpPr>
                  <p:cNvPr id="1017" name="그룹 1017"/>
                  <p:cNvGrpSpPr/>
                  <p:nvPr/>
                </p:nvGrpSpPr>
                <p:grpSpPr>
                  <a:xfrm>
                    <a:off x="392429" y="5011433"/>
                    <a:ext cx="187272" cy="71455"/>
                    <a:chOff x="392429" y="5011433"/>
                    <a:chExt cx="187272" cy="71455"/>
                  </a:xfrm>
                </p:grpSpPr>
                <p:pic>
                  <p:nvPicPr>
                    <p:cNvPr id="41" name="Object 40"/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>
                      <a:off x="392429" y="5011433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8" name="그룹 1018"/>
                  <p:cNvGrpSpPr/>
                  <p:nvPr/>
                </p:nvGrpSpPr>
                <p:grpSpPr>
                  <a:xfrm>
                    <a:off x="392429" y="5200875"/>
                    <a:ext cx="187272" cy="71455"/>
                    <a:chOff x="392429" y="5200875"/>
                    <a:chExt cx="187272" cy="71455"/>
                  </a:xfrm>
                </p:grpSpPr>
                <p:pic>
                  <p:nvPicPr>
                    <p:cNvPr id="44" name="Object 43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392429" y="5200875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798925"/>
                  <a:ext cx="187272" cy="260897"/>
                  <a:chOff x="392429" y="2798925"/>
                  <a:chExt cx="187272" cy="260897"/>
                </a:xfrm>
              </p:grpSpPr>
              <p:grpSp>
                <p:nvGrpSpPr>
                  <p:cNvPr id="1020" name="그룹 1020"/>
                  <p:cNvGrpSpPr/>
                  <p:nvPr/>
                </p:nvGrpSpPr>
                <p:grpSpPr>
                  <a:xfrm>
                    <a:off x="392429" y="2798925"/>
                    <a:ext cx="187272" cy="71455"/>
                    <a:chOff x="392429" y="2798925"/>
                    <a:chExt cx="187272" cy="71455"/>
                  </a:xfrm>
                </p:grpSpPr>
                <p:pic>
                  <p:nvPicPr>
                    <p:cNvPr id="49" name="Object 48"/>
                    <p:cNvPicPr>
                      <a:picLocks noChangeAspect="1"/>
                    </p:cNvPicPr>
                    <p:nvPr/>
                  </p:nvPicPr>
                  <p:blipFill>
                    <a:blip r:embed="rId14" cstate="print"/>
                    <a:stretch>
                      <a:fillRect/>
                    </a:stretch>
                  </p:blipFill>
                  <p:spPr>
                    <a:xfrm>
                      <a:off x="392429" y="2798925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1" name="그룹 1021"/>
                  <p:cNvGrpSpPr/>
                  <p:nvPr/>
                </p:nvGrpSpPr>
                <p:grpSpPr>
                  <a:xfrm>
                    <a:off x="392429" y="2988367"/>
                    <a:ext cx="187272" cy="71455"/>
                    <a:chOff x="392429" y="2988367"/>
                    <a:chExt cx="187272" cy="71455"/>
                  </a:xfrm>
                </p:grpSpPr>
                <p:pic>
                  <p:nvPicPr>
                    <p:cNvPr id="52" name="Object 51"/>
                    <p:cNvPicPr>
                      <a:picLocks noChangeAspect="1"/>
                    </p:cNvPicPr>
                    <p:nvPr/>
                  </p:nvPicPr>
                  <p:blipFill>
                    <a:blip r:embed="rId15" cstate="print"/>
                    <a:stretch>
                      <a:fillRect/>
                    </a:stretch>
                  </p:blipFill>
                  <p:spPr>
                    <a:xfrm>
                      <a:off x="392429" y="2988367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022" name="그룹 1022"/>
              <p:cNvGrpSpPr/>
              <p:nvPr/>
            </p:nvGrpSpPr>
            <p:grpSpPr>
              <a:xfrm>
                <a:off x="1927607" y="625646"/>
                <a:ext cx="260897" cy="187272"/>
                <a:chOff x="1927607" y="625646"/>
                <a:chExt cx="260897" cy="187272"/>
              </a:xfrm>
            </p:grpSpPr>
            <p:grpSp>
              <p:nvGrpSpPr>
                <p:cNvPr id="1023" name="그룹 1023"/>
                <p:cNvGrpSpPr/>
                <p:nvPr/>
              </p:nvGrpSpPr>
              <p:grpSpPr>
                <a:xfrm>
                  <a:off x="1869698" y="683554"/>
                  <a:ext cx="187272" cy="71455"/>
                  <a:chOff x="1869698" y="683554"/>
                  <a:chExt cx="187272" cy="71455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-5400000">
                    <a:off x="1869698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4" name="그룹 1024"/>
                <p:cNvGrpSpPr/>
                <p:nvPr/>
              </p:nvGrpSpPr>
              <p:grpSpPr>
                <a:xfrm>
                  <a:off x="2059140" y="683554"/>
                  <a:ext cx="187272" cy="71455"/>
                  <a:chOff x="2059140" y="683554"/>
                  <a:chExt cx="187272" cy="71455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 rot="-5400000">
                    <a:off x="2059140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5" name="그룹 1025"/>
              <p:cNvGrpSpPr/>
              <p:nvPr/>
            </p:nvGrpSpPr>
            <p:grpSpPr>
              <a:xfrm>
                <a:off x="3500863" y="625646"/>
                <a:ext cx="260897" cy="187272"/>
                <a:chOff x="3500863" y="625646"/>
                <a:chExt cx="260897" cy="187272"/>
              </a:xfrm>
            </p:grpSpPr>
            <p:grpSp>
              <p:nvGrpSpPr>
                <p:cNvPr id="1026" name="그룹 1026"/>
                <p:cNvGrpSpPr/>
                <p:nvPr/>
              </p:nvGrpSpPr>
              <p:grpSpPr>
                <a:xfrm>
                  <a:off x="3442955" y="683554"/>
                  <a:ext cx="187272" cy="71455"/>
                  <a:chOff x="3442955" y="683554"/>
                  <a:chExt cx="187272" cy="71455"/>
                </a:xfrm>
              </p:grpSpPr>
              <p:pic>
                <p:nvPicPr>
                  <p:cNvPr id="66" name="Object 65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 rot="-5400000">
                    <a:off x="3442955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7" name="그룹 1027"/>
                <p:cNvGrpSpPr/>
                <p:nvPr/>
              </p:nvGrpSpPr>
              <p:grpSpPr>
                <a:xfrm>
                  <a:off x="3632397" y="683554"/>
                  <a:ext cx="187272" cy="71455"/>
                  <a:chOff x="3632397" y="683554"/>
                  <a:chExt cx="187272" cy="71455"/>
                </a:xfrm>
              </p:grpSpPr>
              <p:pic>
                <p:nvPicPr>
                  <p:cNvPr id="69" name="Object 68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 rot="-5400000">
                    <a:off x="3632397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8" name="그룹 1028"/>
              <p:cNvGrpSpPr/>
              <p:nvPr/>
            </p:nvGrpSpPr>
            <p:grpSpPr>
              <a:xfrm>
                <a:off x="5074119" y="625646"/>
                <a:ext cx="260897" cy="187272"/>
                <a:chOff x="5074119" y="625646"/>
                <a:chExt cx="260897" cy="187272"/>
              </a:xfrm>
            </p:grpSpPr>
            <p:grpSp>
              <p:nvGrpSpPr>
                <p:cNvPr id="1029" name="그룹 1029"/>
                <p:cNvGrpSpPr/>
                <p:nvPr/>
              </p:nvGrpSpPr>
              <p:grpSpPr>
                <a:xfrm>
                  <a:off x="5016211" y="683554"/>
                  <a:ext cx="187272" cy="71455"/>
                  <a:chOff x="5016211" y="683554"/>
                  <a:chExt cx="187272" cy="71455"/>
                </a:xfrm>
              </p:grpSpPr>
              <p:pic>
                <p:nvPicPr>
                  <p:cNvPr id="74" name="Object 73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 rot="-5400000">
                    <a:off x="5016211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0" name="그룹 1030"/>
                <p:cNvGrpSpPr/>
                <p:nvPr/>
              </p:nvGrpSpPr>
              <p:grpSpPr>
                <a:xfrm>
                  <a:off x="5205653" y="683554"/>
                  <a:ext cx="187272" cy="71455"/>
                  <a:chOff x="5205653" y="683554"/>
                  <a:chExt cx="187272" cy="71455"/>
                </a:xfrm>
              </p:grpSpPr>
              <p:pic>
                <p:nvPicPr>
                  <p:cNvPr id="77" name="Object 76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 rot="-5400000">
                    <a:off x="5205653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1" name="그룹 1031"/>
              <p:cNvGrpSpPr/>
              <p:nvPr/>
            </p:nvGrpSpPr>
            <p:grpSpPr>
              <a:xfrm>
                <a:off x="6647375" y="625646"/>
                <a:ext cx="260897" cy="187272"/>
                <a:chOff x="6647375" y="625646"/>
                <a:chExt cx="260897" cy="187272"/>
              </a:xfrm>
            </p:grpSpPr>
            <p:grpSp>
              <p:nvGrpSpPr>
                <p:cNvPr id="1032" name="그룹 1032"/>
                <p:cNvGrpSpPr/>
                <p:nvPr/>
              </p:nvGrpSpPr>
              <p:grpSpPr>
                <a:xfrm>
                  <a:off x="6589467" y="683554"/>
                  <a:ext cx="187272" cy="71455"/>
                  <a:chOff x="6589467" y="683554"/>
                  <a:chExt cx="187272" cy="71455"/>
                </a:xfrm>
              </p:grpSpPr>
              <p:pic>
                <p:nvPicPr>
                  <p:cNvPr id="82" name="Object 81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 rot="-5400000">
                    <a:off x="6589467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3" name="그룹 1033"/>
                <p:cNvGrpSpPr/>
                <p:nvPr/>
              </p:nvGrpSpPr>
              <p:grpSpPr>
                <a:xfrm>
                  <a:off x="6778909" y="683554"/>
                  <a:ext cx="187272" cy="71455"/>
                  <a:chOff x="6778909" y="683554"/>
                  <a:chExt cx="187272" cy="71455"/>
                </a:xfrm>
              </p:grpSpPr>
              <p:pic>
                <p:nvPicPr>
                  <p:cNvPr id="85" name="Object 84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 rot="-5400000">
                    <a:off x="6778909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4" name="그룹 1034"/>
              <p:cNvGrpSpPr/>
              <p:nvPr/>
            </p:nvGrpSpPr>
            <p:grpSpPr>
              <a:xfrm>
                <a:off x="8220631" y="625646"/>
                <a:ext cx="260897" cy="187272"/>
                <a:chOff x="8220631" y="625646"/>
                <a:chExt cx="260897" cy="187272"/>
              </a:xfrm>
            </p:grpSpPr>
            <p:grpSp>
              <p:nvGrpSpPr>
                <p:cNvPr id="1035" name="그룹 1035"/>
                <p:cNvGrpSpPr/>
                <p:nvPr/>
              </p:nvGrpSpPr>
              <p:grpSpPr>
                <a:xfrm>
                  <a:off x="8162723" y="683554"/>
                  <a:ext cx="187272" cy="71455"/>
                  <a:chOff x="8162723" y="683554"/>
                  <a:chExt cx="187272" cy="71455"/>
                </a:xfrm>
              </p:grpSpPr>
              <p:pic>
                <p:nvPicPr>
                  <p:cNvPr id="90" name="Object 89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 rot="-5400000">
                    <a:off x="8162723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6" name="그룹 1036"/>
                <p:cNvGrpSpPr/>
                <p:nvPr/>
              </p:nvGrpSpPr>
              <p:grpSpPr>
                <a:xfrm>
                  <a:off x="8352165" y="683554"/>
                  <a:ext cx="187272" cy="71455"/>
                  <a:chOff x="8352165" y="683554"/>
                  <a:chExt cx="187272" cy="71455"/>
                </a:xfrm>
              </p:grpSpPr>
              <p:pic>
                <p:nvPicPr>
                  <p:cNvPr id="93" name="Object 92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 rot="-5400000">
                    <a:off x="8352165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7" name="그룹 1037"/>
              <p:cNvGrpSpPr/>
              <p:nvPr/>
            </p:nvGrpSpPr>
            <p:grpSpPr>
              <a:xfrm>
                <a:off x="9793888" y="625646"/>
                <a:ext cx="260897" cy="187272"/>
                <a:chOff x="9793888" y="625646"/>
                <a:chExt cx="260897" cy="187272"/>
              </a:xfrm>
            </p:grpSpPr>
            <p:grpSp>
              <p:nvGrpSpPr>
                <p:cNvPr id="1038" name="그룹 1038"/>
                <p:cNvGrpSpPr/>
                <p:nvPr/>
              </p:nvGrpSpPr>
              <p:grpSpPr>
                <a:xfrm>
                  <a:off x="9735980" y="683554"/>
                  <a:ext cx="187272" cy="71455"/>
                  <a:chOff x="9735980" y="683554"/>
                  <a:chExt cx="187272" cy="71455"/>
                </a:xfrm>
              </p:grpSpPr>
              <p:pic>
                <p:nvPicPr>
                  <p:cNvPr id="98" name="Object 97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 rot="-5400000">
                    <a:off x="9735980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9" name="그룹 1039"/>
                <p:cNvGrpSpPr/>
                <p:nvPr/>
              </p:nvGrpSpPr>
              <p:grpSpPr>
                <a:xfrm>
                  <a:off x="9925421" y="683554"/>
                  <a:ext cx="187272" cy="71455"/>
                  <a:chOff x="9925421" y="683554"/>
                  <a:chExt cx="187272" cy="71455"/>
                </a:xfrm>
              </p:grpSpPr>
              <p:pic>
                <p:nvPicPr>
                  <p:cNvPr id="101" name="Object 100"/>
                  <p:cNvPicPr>
                    <a:picLocks noChangeAspect="1"/>
                  </p:cNvPicPr>
                  <p:nvPr/>
                </p:nvPicPr>
                <p:blipFill>
                  <a:blip r:embed="rId27" cstate="print"/>
                  <a:stretch>
                    <a:fillRect/>
                  </a:stretch>
                </p:blipFill>
                <p:spPr>
                  <a:xfrm rot="-5400000">
                    <a:off x="9925421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0" name="그룹 1040"/>
              <p:cNvGrpSpPr/>
              <p:nvPr/>
            </p:nvGrpSpPr>
            <p:grpSpPr>
              <a:xfrm>
                <a:off x="11367144" y="625646"/>
                <a:ext cx="260897" cy="187272"/>
                <a:chOff x="11367144" y="625646"/>
                <a:chExt cx="260897" cy="187272"/>
              </a:xfrm>
            </p:grpSpPr>
            <p:grpSp>
              <p:nvGrpSpPr>
                <p:cNvPr id="1041" name="그룹 1041"/>
                <p:cNvGrpSpPr/>
                <p:nvPr/>
              </p:nvGrpSpPr>
              <p:grpSpPr>
                <a:xfrm>
                  <a:off x="11309236" y="683554"/>
                  <a:ext cx="187272" cy="71455"/>
                  <a:chOff x="11309236" y="683554"/>
                  <a:chExt cx="187272" cy="71455"/>
                </a:xfrm>
              </p:grpSpPr>
              <p:pic>
                <p:nvPicPr>
                  <p:cNvPr id="106" name="Object 105"/>
                  <p:cNvPicPr>
                    <a:picLocks noChangeAspect="1"/>
                  </p:cNvPicPr>
                  <p:nvPr/>
                </p:nvPicPr>
                <p:blipFill>
                  <a:blip r:embed="rId28" cstate="print"/>
                  <a:stretch>
                    <a:fillRect/>
                  </a:stretch>
                </p:blipFill>
                <p:spPr>
                  <a:xfrm rot="-5400000">
                    <a:off x="11309236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2" name="그룹 1042"/>
                <p:cNvGrpSpPr/>
                <p:nvPr/>
              </p:nvGrpSpPr>
              <p:grpSpPr>
                <a:xfrm>
                  <a:off x="11498678" y="683554"/>
                  <a:ext cx="187272" cy="71455"/>
                  <a:chOff x="11498678" y="683554"/>
                  <a:chExt cx="187272" cy="71455"/>
                </a:xfrm>
              </p:grpSpPr>
              <p:pic>
                <p:nvPicPr>
                  <p:cNvPr id="109" name="Object 108"/>
                  <p:cNvPicPr>
                    <a:picLocks noChangeAspect="1"/>
                  </p:cNvPicPr>
                  <p:nvPr/>
                </p:nvPicPr>
                <p:blipFill>
                  <a:blip r:embed="rId29" cstate="print"/>
                  <a:stretch>
                    <a:fillRect/>
                  </a:stretch>
                </p:blipFill>
                <p:spPr>
                  <a:xfrm rot="-5400000">
                    <a:off x="11498678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3" name="그룹 1043"/>
              <p:cNvGrpSpPr/>
              <p:nvPr/>
            </p:nvGrpSpPr>
            <p:grpSpPr>
              <a:xfrm>
                <a:off x="12940400" y="625646"/>
                <a:ext cx="260897" cy="187272"/>
                <a:chOff x="12940400" y="625646"/>
                <a:chExt cx="260897" cy="187272"/>
              </a:xfrm>
            </p:grpSpPr>
            <p:grpSp>
              <p:nvGrpSpPr>
                <p:cNvPr id="1044" name="그룹 1044"/>
                <p:cNvGrpSpPr/>
                <p:nvPr/>
              </p:nvGrpSpPr>
              <p:grpSpPr>
                <a:xfrm>
                  <a:off x="12882492" y="683554"/>
                  <a:ext cx="187272" cy="71455"/>
                  <a:chOff x="12882492" y="683554"/>
                  <a:chExt cx="187272" cy="71455"/>
                </a:xfrm>
              </p:grpSpPr>
              <p:pic>
                <p:nvPicPr>
                  <p:cNvPr id="114" name="Object 113"/>
                  <p:cNvPicPr>
                    <a:picLocks noChangeAspect="1"/>
                  </p:cNvPicPr>
                  <p:nvPr/>
                </p:nvPicPr>
                <p:blipFill>
                  <a:blip r:embed="rId30" cstate="print"/>
                  <a:stretch>
                    <a:fillRect/>
                  </a:stretch>
                </p:blipFill>
                <p:spPr>
                  <a:xfrm rot="-5400000">
                    <a:off x="12882492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5" name="그룹 1045"/>
                <p:cNvGrpSpPr/>
                <p:nvPr/>
              </p:nvGrpSpPr>
              <p:grpSpPr>
                <a:xfrm>
                  <a:off x="13071934" y="683554"/>
                  <a:ext cx="187272" cy="71455"/>
                  <a:chOff x="13071934" y="683554"/>
                  <a:chExt cx="187272" cy="71455"/>
                </a:xfrm>
              </p:grpSpPr>
              <p:pic>
                <p:nvPicPr>
                  <p:cNvPr id="117" name="Object 116"/>
                  <p:cNvPicPr>
                    <a:picLocks noChangeAspect="1"/>
                  </p:cNvPicPr>
                  <p:nvPr/>
                </p:nvPicPr>
                <p:blipFill>
                  <a:blip r:embed="rId31" cstate="print"/>
                  <a:stretch>
                    <a:fillRect/>
                  </a:stretch>
                </p:blipFill>
                <p:spPr>
                  <a:xfrm rot="-5400000">
                    <a:off x="13071934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6" name="그룹 1046"/>
              <p:cNvGrpSpPr/>
              <p:nvPr/>
            </p:nvGrpSpPr>
            <p:grpSpPr>
              <a:xfrm>
                <a:off x="14513656" y="625646"/>
                <a:ext cx="260897" cy="187272"/>
                <a:chOff x="14513656" y="625646"/>
                <a:chExt cx="260897" cy="187272"/>
              </a:xfrm>
            </p:grpSpPr>
            <p:grpSp>
              <p:nvGrpSpPr>
                <p:cNvPr id="1047" name="그룹 1047"/>
                <p:cNvGrpSpPr/>
                <p:nvPr/>
              </p:nvGrpSpPr>
              <p:grpSpPr>
                <a:xfrm>
                  <a:off x="14455748" y="683554"/>
                  <a:ext cx="187272" cy="71455"/>
                  <a:chOff x="14455748" y="683554"/>
                  <a:chExt cx="187272" cy="71455"/>
                </a:xfrm>
              </p:grpSpPr>
              <p:pic>
                <p:nvPicPr>
                  <p:cNvPr id="122" name="Object 121"/>
                  <p:cNvPicPr>
                    <a:picLocks noChangeAspect="1"/>
                  </p:cNvPicPr>
                  <p:nvPr/>
                </p:nvPicPr>
                <p:blipFill>
                  <a:blip r:embed="rId32" cstate="print"/>
                  <a:stretch>
                    <a:fillRect/>
                  </a:stretch>
                </p:blipFill>
                <p:spPr>
                  <a:xfrm rot="-5400000">
                    <a:off x="14455748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8" name="그룹 1048"/>
                <p:cNvGrpSpPr/>
                <p:nvPr/>
              </p:nvGrpSpPr>
              <p:grpSpPr>
                <a:xfrm>
                  <a:off x="14645190" y="683554"/>
                  <a:ext cx="187272" cy="71455"/>
                  <a:chOff x="14645190" y="683554"/>
                  <a:chExt cx="187272" cy="71455"/>
                </a:xfrm>
              </p:grpSpPr>
              <p:pic>
                <p:nvPicPr>
                  <p:cNvPr id="125" name="Object 124"/>
                  <p:cNvPicPr>
                    <a:picLocks noChangeAspect="1"/>
                  </p:cNvPicPr>
                  <p:nvPr/>
                </p:nvPicPr>
                <p:blipFill>
                  <a:blip r:embed="rId33" cstate="print"/>
                  <a:stretch>
                    <a:fillRect/>
                  </a:stretch>
                </p:blipFill>
                <p:spPr>
                  <a:xfrm rot="-5400000">
                    <a:off x="14645190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9" name="그룹 1049"/>
              <p:cNvGrpSpPr/>
              <p:nvPr/>
            </p:nvGrpSpPr>
            <p:grpSpPr>
              <a:xfrm>
                <a:off x="16086913" y="625646"/>
                <a:ext cx="260897" cy="187272"/>
                <a:chOff x="16086913" y="625646"/>
                <a:chExt cx="260897" cy="187272"/>
              </a:xfrm>
            </p:grpSpPr>
            <p:grpSp>
              <p:nvGrpSpPr>
                <p:cNvPr id="1050" name="그룹 1050"/>
                <p:cNvGrpSpPr/>
                <p:nvPr/>
              </p:nvGrpSpPr>
              <p:grpSpPr>
                <a:xfrm>
                  <a:off x="16029004" y="683554"/>
                  <a:ext cx="187272" cy="71455"/>
                  <a:chOff x="16029004" y="683554"/>
                  <a:chExt cx="187272" cy="71455"/>
                </a:xfrm>
              </p:grpSpPr>
              <p:pic>
                <p:nvPicPr>
                  <p:cNvPr id="130" name="Object 129"/>
                  <p:cNvPicPr>
                    <a:picLocks noChangeAspect="1"/>
                  </p:cNvPicPr>
                  <p:nvPr/>
                </p:nvPicPr>
                <p:blipFill>
                  <a:blip r:embed="rId34" cstate="print"/>
                  <a:stretch>
                    <a:fillRect/>
                  </a:stretch>
                </p:blipFill>
                <p:spPr>
                  <a:xfrm rot="-5400000">
                    <a:off x="16029004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51" name="그룹 1051"/>
                <p:cNvGrpSpPr/>
                <p:nvPr/>
              </p:nvGrpSpPr>
              <p:grpSpPr>
                <a:xfrm>
                  <a:off x="16218446" y="683554"/>
                  <a:ext cx="187272" cy="71455"/>
                  <a:chOff x="16218446" y="683554"/>
                  <a:chExt cx="187272" cy="71455"/>
                </a:xfrm>
              </p:grpSpPr>
              <p:pic>
                <p:nvPicPr>
                  <p:cNvPr id="133" name="Object 132"/>
                  <p:cNvPicPr>
                    <a:picLocks noChangeAspect="1"/>
                  </p:cNvPicPr>
                  <p:nvPr/>
                </p:nvPicPr>
                <p:blipFill>
                  <a:blip r:embed="rId35" cstate="print"/>
                  <a:stretch>
                    <a:fillRect/>
                  </a:stretch>
                </p:blipFill>
                <p:spPr>
                  <a:xfrm rot="-5400000">
                    <a:off x="16218446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52" name="그룹 1052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41" name="Object 14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59837" y="8933136"/>
            <a:ext cx="5426582" cy="838078"/>
          </a:xfrm>
          <a:prstGeom prst="rect">
            <a:avLst/>
          </a:prstGeom>
        </p:spPr>
      </p:pic>
      <p:pic>
        <p:nvPicPr>
          <p:cNvPr id="142" name="Object 14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62061" y="1049567"/>
            <a:ext cx="10278056" cy="2387551"/>
          </a:xfrm>
          <a:prstGeom prst="rect">
            <a:avLst/>
          </a:prstGeom>
        </p:spPr>
      </p:pic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38250" y="3396854"/>
            <a:ext cx="13666178" cy="15122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5922" y="573654"/>
            <a:ext cx="18898644" cy="9138406"/>
            <a:chOff x="-135922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35922" y="573654"/>
              <a:ext cx="18898644" cy="85469"/>
              <a:chOff x="-135922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35922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270" y="9626591"/>
              <a:ext cx="18614260" cy="85469"/>
              <a:chOff x="6270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270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946093" y="5103703"/>
              <a:ext cx="9049548" cy="85469"/>
              <a:chOff x="-3946093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3946093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526539" y="5106898"/>
              <a:ext cx="9043160" cy="85469"/>
              <a:chOff x="13526539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526539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767894" y="680414"/>
              <a:ext cx="203278" cy="71455"/>
              <a:chOff x="17767894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767894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764971" y="5113200"/>
              <a:ext cx="9049548" cy="66476"/>
              <a:chOff x="-3764971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764971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68343" y="787836"/>
              <a:ext cx="17485048" cy="66476"/>
              <a:chOff x="568343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8343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62972" y="2798925"/>
              <a:ext cx="187272" cy="6713158"/>
              <a:chOff x="562972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562972" y="9440628"/>
                <a:ext cx="187272" cy="71455"/>
                <a:chOff x="562972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62972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562972" y="7223857"/>
                <a:ext cx="187272" cy="260897"/>
                <a:chOff x="562972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562972" y="7223857"/>
                  <a:ext cx="187272" cy="71455"/>
                  <a:chOff x="562972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562972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562972" y="7413299"/>
                  <a:ext cx="187272" cy="71455"/>
                  <a:chOff x="562972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562972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562972" y="5011433"/>
                <a:ext cx="187272" cy="260897"/>
                <a:chOff x="562972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562972" y="5011433"/>
                  <a:ext cx="187272" cy="71455"/>
                  <a:chOff x="562972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562972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562972" y="5200875"/>
                  <a:ext cx="187272" cy="71455"/>
                  <a:chOff x="562972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562972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562972" y="2798925"/>
                <a:ext cx="187272" cy="260897"/>
                <a:chOff x="562972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562972" y="2798925"/>
                  <a:ext cx="187272" cy="71455"/>
                  <a:chOff x="562972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562972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562972" y="2988367"/>
                  <a:ext cx="187272" cy="71455"/>
                  <a:chOff x="562972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562972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2098149" y="625646"/>
              <a:ext cx="260897" cy="187272"/>
              <a:chOff x="2098149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2040241" y="683554"/>
                <a:ext cx="187272" cy="71455"/>
                <a:chOff x="2040241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204024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229683" y="683554"/>
                <a:ext cx="187272" cy="71455"/>
                <a:chOff x="2229683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22968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671406" y="625646"/>
              <a:ext cx="260897" cy="187272"/>
              <a:chOff x="3671406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613498" y="683554"/>
                <a:ext cx="187272" cy="71455"/>
                <a:chOff x="3613498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6134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802939" y="683554"/>
                <a:ext cx="187272" cy="71455"/>
                <a:chOff x="3802939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80293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244662" y="625646"/>
              <a:ext cx="260897" cy="187272"/>
              <a:chOff x="5244662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186754" y="683554"/>
                <a:ext cx="187272" cy="71455"/>
                <a:chOff x="5186754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18675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376196" y="683554"/>
                <a:ext cx="187272" cy="71455"/>
                <a:chOff x="5376196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37619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817918" y="625646"/>
              <a:ext cx="260897" cy="187272"/>
              <a:chOff x="6817918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760010" y="683554"/>
                <a:ext cx="187272" cy="71455"/>
                <a:chOff x="6760010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76001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949452" y="683554"/>
                <a:ext cx="187272" cy="71455"/>
                <a:chOff x="6949452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949452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391174" y="625646"/>
              <a:ext cx="260897" cy="187272"/>
              <a:chOff x="8391174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333266" y="683554"/>
                <a:ext cx="187272" cy="71455"/>
                <a:chOff x="8333266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33326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522708" y="683554"/>
                <a:ext cx="187272" cy="71455"/>
                <a:chOff x="8522708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52270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964431" y="625646"/>
              <a:ext cx="260897" cy="187272"/>
              <a:chOff x="9964431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906522" y="683554"/>
                <a:ext cx="187272" cy="71455"/>
                <a:chOff x="9906522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90652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10095964" y="683554"/>
                <a:ext cx="187272" cy="71455"/>
                <a:chOff x="10095964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1009596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537687" y="625646"/>
              <a:ext cx="260897" cy="187272"/>
              <a:chOff x="11537687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479779" y="683554"/>
                <a:ext cx="187272" cy="71455"/>
                <a:chOff x="11479779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479779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669221" y="683554"/>
                <a:ext cx="187272" cy="71455"/>
                <a:chOff x="11669221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6692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3110943" y="625646"/>
              <a:ext cx="260897" cy="187272"/>
              <a:chOff x="13110943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3053035" y="683554"/>
                <a:ext cx="187272" cy="71455"/>
                <a:chOff x="13053035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305303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242477" y="683554"/>
                <a:ext cx="187272" cy="71455"/>
                <a:chOff x="13242477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24247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684199" y="625646"/>
              <a:ext cx="260897" cy="187272"/>
              <a:chOff x="14684199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626291" y="683554"/>
                <a:ext cx="187272" cy="71455"/>
                <a:chOff x="14626291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62629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815733" y="683554"/>
                <a:ext cx="187272" cy="71455"/>
                <a:chOff x="14815733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81573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257455" y="625646"/>
              <a:ext cx="260897" cy="187272"/>
              <a:chOff x="16257455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199547" y="683554"/>
                <a:ext cx="187272" cy="71455"/>
                <a:chOff x="16199547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19954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388989" y="683554"/>
                <a:ext cx="187272" cy="71455"/>
                <a:chOff x="16388989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38898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749874" y="811296"/>
              <a:ext cx="17317820" cy="8859916"/>
              <a:chOff x="749874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749874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61105" y="649990"/>
            <a:ext cx="1529700" cy="717709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34075" y="7885001"/>
            <a:ext cx="6138812" cy="887412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3682103" y="1509796"/>
            <a:ext cx="3444878" cy="5742853"/>
            <a:chOff x="3682103" y="1509796"/>
            <a:chExt cx="3444878" cy="5742853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682103" y="1509796"/>
              <a:ext cx="3444878" cy="5742853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2792690" y="1525240"/>
            <a:ext cx="4896199" cy="5099035"/>
            <a:chOff x="12792690" y="1525240"/>
            <a:chExt cx="4896199" cy="5099035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792690" y="1525240"/>
              <a:ext cx="4896199" cy="5099035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254055" y="1525240"/>
            <a:ext cx="5531582" cy="1418208"/>
            <a:chOff x="7254055" y="1525240"/>
            <a:chExt cx="5531582" cy="1418208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54055" y="1525240"/>
              <a:ext cx="5531582" cy="141820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7193648" y="2943449"/>
            <a:ext cx="5591989" cy="2055977"/>
            <a:chOff x="7193648" y="2943449"/>
            <a:chExt cx="5591989" cy="2055977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193648" y="2943449"/>
              <a:ext cx="5591989" cy="2055977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193648" y="4591653"/>
            <a:ext cx="5591989" cy="1969758"/>
            <a:chOff x="7193648" y="4591653"/>
            <a:chExt cx="5591989" cy="19697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193648" y="4591653"/>
              <a:ext cx="5591989" cy="1969758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507008" y="1542857"/>
            <a:ext cx="3099429" cy="5709792"/>
            <a:chOff x="507008" y="1542857"/>
            <a:chExt cx="3099429" cy="5709792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07008" y="1542857"/>
              <a:ext cx="3099429" cy="5709792"/>
            </a:xfrm>
            <a:prstGeom prst="rect">
              <a:avLst/>
            </a:prstGeom>
          </p:spPr>
        </p:pic>
      </p:grpSp>
      <p:pic>
        <p:nvPicPr>
          <p:cNvPr id="160" name="Object 159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6846353" y="7439191"/>
            <a:ext cx="10557739" cy="21231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5922" y="573654"/>
            <a:ext cx="18898644" cy="9138406"/>
            <a:chOff x="-135922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35922" y="573654"/>
              <a:ext cx="18898644" cy="85469"/>
              <a:chOff x="-135922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35922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270" y="9626591"/>
              <a:ext cx="18614260" cy="85469"/>
              <a:chOff x="6270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270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946093" y="5103703"/>
              <a:ext cx="9049548" cy="85469"/>
              <a:chOff x="-3946093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3946093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526539" y="5106898"/>
              <a:ext cx="9043160" cy="85469"/>
              <a:chOff x="13526539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526539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767894" y="680414"/>
              <a:ext cx="203278" cy="71455"/>
              <a:chOff x="17767894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767894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764971" y="5113200"/>
              <a:ext cx="9049548" cy="66476"/>
              <a:chOff x="-3764971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764971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68343" y="787836"/>
              <a:ext cx="17485048" cy="66476"/>
              <a:chOff x="568343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8343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62972" y="2798925"/>
              <a:ext cx="187272" cy="6713158"/>
              <a:chOff x="562972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562972" y="9440628"/>
                <a:ext cx="187272" cy="71455"/>
                <a:chOff x="562972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62972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562972" y="7223857"/>
                <a:ext cx="187272" cy="260897"/>
                <a:chOff x="562972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562972" y="7223857"/>
                  <a:ext cx="187272" cy="71455"/>
                  <a:chOff x="562972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562972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562972" y="7413299"/>
                  <a:ext cx="187272" cy="71455"/>
                  <a:chOff x="562972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562972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562972" y="5011433"/>
                <a:ext cx="187272" cy="260897"/>
                <a:chOff x="562972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562972" y="5011433"/>
                  <a:ext cx="187272" cy="71455"/>
                  <a:chOff x="562972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562972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562972" y="5200875"/>
                  <a:ext cx="187272" cy="71455"/>
                  <a:chOff x="562972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562972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562972" y="2798925"/>
                <a:ext cx="187272" cy="260897"/>
                <a:chOff x="562972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562972" y="2798925"/>
                  <a:ext cx="187272" cy="71455"/>
                  <a:chOff x="562972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562972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562972" y="2988367"/>
                  <a:ext cx="187272" cy="71455"/>
                  <a:chOff x="562972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562972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2098149" y="625646"/>
              <a:ext cx="260897" cy="187272"/>
              <a:chOff x="2098149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2040241" y="683554"/>
                <a:ext cx="187272" cy="71455"/>
                <a:chOff x="2040241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204024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229683" y="683554"/>
                <a:ext cx="187272" cy="71455"/>
                <a:chOff x="2229683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22968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671406" y="625646"/>
              <a:ext cx="260897" cy="187272"/>
              <a:chOff x="3671406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613498" y="683554"/>
                <a:ext cx="187272" cy="71455"/>
                <a:chOff x="3613498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6134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802939" y="683554"/>
                <a:ext cx="187272" cy="71455"/>
                <a:chOff x="3802939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80293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244662" y="625646"/>
              <a:ext cx="260897" cy="187272"/>
              <a:chOff x="5244662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186754" y="683554"/>
                <a:ext cx="187272" cy="71455"/>
                <a:chOff x="5186754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18675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376196" y="683554"/>
                <a:ext cx="187272" cy="71455"/>
                <a:chOff x="5376196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37619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817918" y="625646"/>
              <a:ext cx="260897" cy="187272"/>
              <a:chOff x="6817918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760010" y="683554"/>
                <a:ext cx="187272" cy="71455"/>
                <a:chOff x="6760010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76001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949452" y="683554"/>
                <a:ext cx="187272" cy="71455"/>
                <a:chOff x="6949452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949452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391174" y="625646"/>
              <a:ext cx="260897" cy="187272"/>
              <a:chOff x="8391174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333266" y="683554"/>
                <a:ext cx="187272" cy="71455"/>
                <a:chOff x="8333266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33326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522708" y="683554"/>
                <a:ext cx="187272" cy="71455"/>
                <a:chOff x="8522708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52270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964431" y="625646"/>
              <a:ext cx="260897" cy="187272"/>
              <a:chOff x="9964431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906522" y="683554"/>
                <a:ext cx="187272" cy="71455"/>
                <a:chOff x="9906522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90652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10095964" y="683554"/>
                <a:ext cx="187272" cy="71455"/>
                <a:chOff x="10095964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1009596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537687" y="625646"/>
              <a:ext cx="260897" cy="187272"/>
              <a:chOff x="11537687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479779" y="683554"/>
                <a:ext cx="187272" cy="71455"/>
                <a:chOff x="11479779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479779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669221" y="683554"/>
                <a:ext cx="187272" cy="71455"/>
                <a:chOff x="11669221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6692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3110943" y="625646"/>
              <a:ext cx="260897" cy="187272"/>
              <a:chOff x="13110943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3053035" y="683554"/>
                <a:ext cx="187272" cy="71455"/>
                <a:chOff x="13053035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305303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242477" y="683554"/>
                <a:ext cx="187272" cy="71455"/>
                <a:chOff x="13242477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24247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684199" y="625646"/>
              <a:ext cx="260897" cy="187272"/>
              <a:chOff x="14684199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626291" y="683554"/>
                <a:ext cx="187272" cy="71455"/>
                <a:chOff x="14626291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62629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815733" y="683554"/>
                <a:ext cx="187272" cy="71455"/>
                <a:chOff x="14815733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81573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257455" y="625646"/>
              <a:ext cx="260897" cy="187272"/>
              <a:chOff x="16257455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199547" y="683554"/>
                <a:ext cx="187272" cy="71455"/>
                <a:chOff x="16199547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19954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388989" y="683554"/>
                <a:ext cx="187272" cy="71455"/>
                <a:chOff x="16388989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38898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749874" y="811296"/>
              <a:ext cx="17317820" cy="8859916"/>
              <a:chOff x="749874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749874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001906" y="8076972"/>
            <a:ext cx="6973654" cy="1308854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61105" y="649990"/>
            <a:ext cx="1529700" cy="717709"/>
          </a:xfrm>
          <a:prstGeom prst="rect">
            <a:avLst/>
          </a:prstGeom>
        </p:spPr>
      </p:pic>
      <p:pic>
        <p:nvPicPr>
          <p:cNvPr id="139" name="Object 13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467332" y="8036970"/>
            <a:ext cx="4118002" cy="864859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985590" y="2113933"/>
            <a:ext cx="7695505" cy="4905671"/>
            <a:chOff x="985590" y="2113933"/>
            <a:chExt cx="7695505" cy="4905671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85590" y="2113933"/>
              <a:ext cx="7695505" cy="4905671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8890889" y="2131930"/>
            <a:ext cx="8678769" cy="4905671"/>
            <a:chOff x="8890889" y="2131930"/>
            <a:chExt cx="8678769" cy="4905671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890889" y="2131930"/>
              <a:ext cx="8678769" cy="49056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5922" y="573654"/>
            <a:ext cx="18898644" cy="9138406"/>
            <a:chOff x="-135922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35922" y="573654"/>
              <a:ext cx="18898644" cy="85469"/>
              <a:chOff x="-135922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35922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270" y="9626591"/>
              <a:ext cx="18614260" cy="85469"/>
              <a:chOff x="6270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270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946093" y="5103703"/>
              <a:ext cx="9049548" cy="85469"/>
              <a:chOff x="-3946093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3946093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526539" y="5106898"/>
              <a:ext cx="9043160" cy="85469"/>
              <a:chOff x="13526539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526539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767894" y="680414"/>
              <a:ext cx="203278" cy="71455"/>
              <a:chOff x="17767894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767894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764971" y="5113200"/>
              <a:ext cx="9049548" cy="66476"/>
              <a:chOff x="-3764971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764971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68343" y="787836"/>
              <a:ext cx="17485048" cy="66476"/>
              <a:chOff x="568343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8343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62972" y="2798925"/>
              <a:ext cx="187272" cy="6713158"/>
              <a:chOff x="562972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562972" y="9440628"/>
                <a:ext cx="187272" cy="71455"/>
                <a:chOff x="562972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62972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562972" y="7223857"/>
                <a:ext cx="187272" cy="260897"/>
                <a:chOff x="562972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562972" y="7223857"/>
                  <a:ext cx="187272" cy="71455"/>
                  <a:chOff x="562972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562972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562972" y="7413299"/>
                  <a:ext cx="187272" cy="71455"/>
                  <a:chOff x="562972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562972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562972" y="5011433"/>
                <a:ext cx="187272" cy="260897"/>
                <a:chOff x="562972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562972" y="5011433"/>
                  <a:ext cx="187272" cy="71455"/>
                  <a:chOff x="562972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562972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562972" y="5200875"/>
                  <a:ext cx="187272" cy="71455"/>
                  <a:chOff x="562972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562972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562972" y="2798925"/>
                <a:ext cx="187272" cy="260897"/>
                <a:chOff x="562972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562972" y="2798925"/>
                  <a:ext cx="187272" cy="71455"/>
                  <a:chOff x="562972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562972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562972" y="2988367"/>
                  <a:ext cx="187272" cy="71455"/>
                  <a:chOff x="562972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562972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2098149" y="625646"/>
              <a:ext cx="260897" cy="187272"/>
              <a:chOff x="2098149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2040241" y="683554"/>
                <a:ext cx="187272" cy="71455"/>
                <a:chOff x="2040241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204024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229683" y="683554"/>
                <a:ext cx="187272" cy="71455"/>
                <a:chOff x="2229683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22968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671406" y="625646"/>
              <a:ext cx="260897" cy="187272"/>
              <a:chOff x="3671406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613498" y="683554"/>
                <a:ext cx="187272" cy="71455"/>
                <a:chOff x="3613498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6134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802939" y="683554"/>
                <a:ext cx="187272" cy="71455"/>
                <a:chOff x="3802939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80293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244662" y="625646"/>
              <a:ext cx="260897" cy="187272"/>
              <a:chOff x="5244662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186754" y="683554"/>
                <a:ext cx="187272" cy="71455"/>
                <a:chOff x="5186754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18675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376196" y="683554"/>
                <a:ext cx="187272" cy="71455"/>
                <a:chOff x="5376196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37619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817918" y="625646"/>
              <a:ext cx="260897" cy="187272"/>
              <a:chOff x="6817918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760010" y="683554"/>
                <a:ext cx="187272" cy="71455"/>
                <a:chOff x="6760010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76001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949452" y="683554"/>
                <a:ext cx="187272" cy="71455"/>
                <a:chOff x="6949452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949452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391174" y="625646"/>
              <a:ext cx="260897" cy="187272"/>
              <a:chOff x="8391174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333266" y="683554"/>
                <a:ext cx="187272" cy="71455"/>
                <a:chOff x="8333266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33326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522708" y="683554"/>
                <a:ext cx="187272" cy="71455"/>
                <a:chOff x="8522708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52270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964431" y="625646"/>
              <a:ext cx="260897" cy="187272"/>
              <a:chOff x="9964431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906522" y="683554"/>
                <a:ext cx="187272" cy="71455"/>
                <a:chOff x="9906522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90652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10095964" y="683554"/>
                <a:ext cx="187272" cy="71455"/>
                <a:chOff x="10095964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1009596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537687" y="625646"/>
              <a:ext cx="260897" cy="187272"/>
              <a:chOff x="11537687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479779" y="683554"/>
                <a:ext cx="187272" cy="71455"/>
                <a:chOff x="11479779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479779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669221" y="683554"/>
                <a:ext cx="187272" cy="71455"/>
                <a:chOff x="11669221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6692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3110943" y="625646"/>
              <a:ext cx="260897" cy="187272"/>
              <a:chOff x="13110943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3053035" y="683554"/>
                <a:ext cx="187272" cy="71455"/>
                <a:chOff x="13053035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305303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242477" y="683554"/>
                <a:ext cx="187272" cy="71455"/>
                <a:chOff x="13242477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24247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684199" y="625646"/>
              <a:ext cx="260897" cy="187272"/>
              <a:chOff x="14684199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626291" y="683554"/>
                <a:ext cx="187272" cy="71455"/>
                <a:chOff x="14626291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62629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815733" y="683554"/>
                <a:ext cx="187272" cy="71455"/>
                <a:chOff x="14815733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81573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257455" y="625646"/>
              <a:ext cx="260897" cy="187272"/>
              <a:chOff x="16257455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199547" y="683554"/>
                <a:ext cx="187272" cy="71455"/>
                <a:chOff x="16199547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19954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388989" y="683554"/>
                <a:ext cx="187272" cy="71455"/>
                <a:chOff x="16388989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38898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749874" y="811296"/>
              <a:ext cx="17317820" cy="8859916"/>
              <a:chOff x="749874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749874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2703361" y="703622"/>
            <a:ext cx="6702703" cy="6613147"/>
            <a:chOff x="2703361" y="703622"/>
            <a:chExt cx="6702703" cy="661314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703361" y="703622"/>
              <a:ext cx="6702703" cy="6613147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11932" y="498714"/>
            <a:ext cx="2237008" cy="886503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4203157" y="7572986"/>
            <a:ext cx="13209267" cy="1602706"/>
          </a:xfrm>
          <a:prstGeom prst="rect">
            <a:avLst/>
          </a:prstGeom>
        </p:spPr>
      </p:pic>
      <p:pic>
        <p:nvPicPr>
          <p:cNvPr id="142" name="Object 14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722298" y="7505254"/>
            <a:ext cx="3344430" cy="1350154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9498069" y="703622"/>
            <a:ext cx="8439252" cy="6613147"/>
            <a:chOff x="9498069" y="703622"/>
            <a:chExt cx="8439252" cy="6613147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498069" y="703622"/>
              <a:ext cx="8439252" cy="66131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5922" y="573654"/>
            <a:ext cx="18898644" cy="9138406"/>
            <a:chOff x="-135922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35922" y="573654"/>
              <a:ext cx="18898644" cy="85469"/>
              <a:chOff x="-135922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35922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270" y="9626591"/>
              <a:ext cx="18614260" cy="85469"/>
              <a:chOff x="6270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270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946093" y="5103703"/>
              <a:ext cx="9049548" cy="85469"/>
              <a:chOff x="-3946093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3946093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526539" y="5106898"/>
              <a:ext cx="9043160" cy="85469"/>
              <a:chOff x="13526539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526539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767894" y="680414"/>
              <a:ext cx="203278" cy="71455"/>
              <a:chOff x="17767894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767894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764971" y="5113200"/>
              <a:ext cx="9049548" cy="66476"/>
              <a:chOff x="-3764971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764971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68343" y="787836"/>
              <a:ext cx="17485048" cy="66476"/>
              <a:chOff x="568343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8343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62972" y="2798925"/>
              <a:ext cx="187272" cy="6713158"/>
              <a:chOff x="562972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562972" y="9440628"/>
                <a:ext cx="187272" cy="71455"/>
                <a:chOff x="562972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62972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562972" y="7223857"/>
                <a:ext cx="187272" cy="260897"/>
                <a:chOff x="562972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562972" y="7223857"/>
                  <a:ext cx="187272" cy="71455"/>
                  <a:chOff x="562972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562972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562972" y="7413299"/>
                  <a:ext cx="187272" cy="71455"/>
                  <a:chOff x="562972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562972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562972" y="5011433"/>
                <a:ext cx="187272" cy="260897"/>
                <a:chOff x="562972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562972" y="5011433"/>
                  <a:ext cx="187272" cy="71455"/>
                  <a:chOff x="562972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562972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562972" y="5200875"/>
                  <a:ext cx="187272" cy="71455"/>
                  <a:chOff x="562972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562972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562972" y="2798925"/>
                <a:ext cx="187272" cy="260897"/>
                <a:chOff x="562972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562972" y="2798925"/>
                  <a:ext cx="187272" cy="71455"/>
                  <a:chOff x="562972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562972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562972" y="2988367"/>
                  <a:ext cx="187272" cy="71455"/>
                  <a:chOff x="562972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562972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2098149" y="625646"/>
              <a:ext cx="260897" cy="187272"/>
              <a:chOff x="2098149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2040241" y="683554"/>
                <a:ext cx="187272" cy="71455"/>
                <a:chOff x="2040241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204024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229683" y="683554"/>
                <a:ext cx="187272" cy="71455"/>
                <a:chOff x="2229683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22968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671406" y="625646"/>
              <a:ext cx="260897" cy="187272"/>
              <a:chOff x="3671406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613498" y="683554"/>
                <a:ext cx="187272" cy="71455"/>
                <a:chOff x="3613498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6134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802939" y="683554"/>
                <a:ext cx="187272" cy="71455"/>
                <a:chOff x="3802939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80293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244662" y="625646"/>
              <a:ext cx="260897" cy="187272"/>
              <a:chOff x="5244662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186754" y="683554"/>
                <a:ext cx="187272" cy="71455"/>
                <a:chOff x="5186754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18675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376196" y="683554"/>
                <a:ext cx="187272" cy="71455"/>
                <a:chOff x="5376196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37619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817918" y="625646"/>
              <a:ext cx="260897" cy="187272"/>
              <a:chOff x="6817918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760010" y="683554"/>
                <a:ext cx="187272" cy="71455"/>
                <a:chOff x="6760010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76001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949452" y="683554"/>
                <a:ext cx="187272" cy="71455"/>
                <a:chOff x="6949452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949452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391174" y="625646"/>
              <a:ext cx="260897" cy="187272"/>
              <a:chOff x="8391174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333266" y="683554"/>
                <a:ext cx="187272" cy="71455"/>
                <a:chOff x="8333266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33326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522708" y="683554"/>
                <a:ext cx="187272" cy="71455"/>
                <a:chOff x="8522708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52270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964431" y="625646"/>
              <a:ext cx="260897" cy="187272"/>
              <a:chOff x="9964431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906522" y="683554"/>
                <a:ext cx="187272" cy="71455"/>
                <a:chOff x="9906522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90652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10095964" y="683554"/>
                <a:ext cx="187272" cy="71455"/>
                <a:chOff x="10095964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1009596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537687" y="625646"/>
              <a:ext cx="260897" cy="187272"/>
              <a:chOff x="11537687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479779" y="683554"/>
                <a:ext cx="187272" cy="71455"/>
                <a:chOff x="11479779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479779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669221" y="683554"/>
                <a:ext cx="187272" cy="71455"/>
                <a:chOff x="11669221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6692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3110943" y="625646"/>
              <a:ext cx="260897" cy="187272"/>
              <a:chOff x="13110943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3053035" y="683554"/>
                <a:ext cx="187272" cy="71455"/>
                <a:chOff x="13053035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305303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242477" y="683554"/>
                <a:ext cx="187272" cy="71455"/>
                <a:chOff x="13242477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24247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684199" y="625646"/>
              <a:ext cx="260897" cy="187272"/>
              <a:chOff x="14684199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626291" y="683554"/>
                <a:ext cx="187272" cy="71455"/>
                <a:chOff x="14626291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62629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815733" y="683554"/>
                <a:ext cx="187272" cy="71455"/>
                <a:chOff x="14815733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81573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257455" y="625646"/>
              <a:ext cx="260897" cy="187272"/>
              <a:chOff x="16257455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199547" y="683554"/>
                <a:ext cx="187272" cy="71455"/>
                <a:chOff x="16199547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19954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388989" y="683554"/>
                <a:ext cx="187272" cy="71455"/>
                <a:chOff x="16388989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38898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749874" y="811296"/>
              <a:ext cx="17317820" cy="8859916"/>
              <a:chOff x="749874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749874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11932" y="498714"/>
            <a:ext cx="2237008" cy="886503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22298" y="7505254"/>
            <a:ext cx="3344430" cy="1350154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834627" y="1235134"/>
            <a:ext cx="5481975" cy="5818576"/>
            <a:chOff x="834627" y="1235134"/>
            <a:chExt cx="5481975" cy="5818576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34627" y="1235134"/>
              <a:ext cx="5481975" cy="5818576"/>
            </a:xfrm>
            <a:prstGeom prst="rect">
              <a:avLst/>
            </a:prstGeom>
          </p:spPr>
        </p:pic>
      </p:grpSp>
      <p:pic>
        <p:nvPicPr>
          <p:cNvPr id="142" name="Object 14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4110490" y="7572985"/>
            <a:ext cx="12281668" cy="598839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11995660" y="1266022"/>
            <a:ext cx="5467181" cy="5787688"/>
            <a:chOff x="11995660" y="1266022"/>
            <a:chExt cx="5467181" cy="5787688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995660" y="1266022"/>
              <a:ext cx="5467181" cy="5787688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6590845" y="1266022"/>
            <a:ext cx="5104024" cy="5850328"/>
            <a:chOff x="6590845" y="1266022"/>
            <a:chExt cx="5104024" cy="5850328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590845" y="1266022"/>
              <a:ext cx="5104024" cy="58503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5333333" y="3047619"/>
            <a:ext cx="12355556" cy="4190476"/>
            <a:chOff x="5333333" y="3047619"/>
            <a:chExt cx="12355556" cy="4190476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333333" y="3047619"/>
              <a:ext cx="12355556" cy="4190476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53" name="그룹 1053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145" name="Object 144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59" name="그룹 1059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61" name="그룹 1061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164" name="Object 163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62" name="그룹 1062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63" name="그룹 1063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168" name="Object 167"/>
                  <p:cNvPicPr>
                    <a:picLocks noChangeAspect="1"/>
                  </p:cNvPicPr>
                  <p:nvPr/>
                </p:nvPicPr>
                <p:blipFill>
                  <a:blip r:embed="rId46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4" name="그룹 1064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171" name="Object 170"/>
                  <p:cNvPicPr>
                    <a:picLocks noChangeAspect="1"/>
                  </p:cNvPicPr>
                  <p:nvPr/>
                </p:nvPicPr>
                <p:blipFill>
                  <a:blip r:embed="rId47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65" name="그룹 1065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66" name="그룹 1066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176" name="Object 175"/>
                  <p:cNvPicPr>
                    <a:picLocks noChangeAspect="1"/>
                  </p:cNvPicPr>
                  <p:nvPr/>
                </p:nvPicPr>
                <p:blipFill>
                  <a:blip r:embed="rId48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7" name="그룹 1067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179" name="Object 178"/>
                  <p:cNvPicPr>
                    <a:picLocks noChangeAspect="1"/>
                  </p:cNvPicPr>
                  <p:nvPr/>
                </p:nvPicPr>
                <p:blipFill>
                  <a:blip r:embed="rId4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68" name="그룹 1068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69" name="그룹 1069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184" name="Object 183"/>
                  <p:cNvPicPr>
                    <a:picLocks noChangeAspect="1"/>
                  </p:cNvPicPr>
                  <p:nvPr/>
                </p:nvPicPr>
                <p:blipFill>
                  <a:blip r:embed="rId50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0" name="그룹 1070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187" name="Object 186"/>
                  <p:cNvPicPr>
                    <a:picLocks noChangeAspect="1"/>
                  </p:cNvPicPr>
                  <p:nvPr/>
                </p:nvPicPr>
                <p:blipFill>
                  <a:blip r:embed="rId51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71" name="그룹 1071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72" name="그룹 1072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193" name="Object 192"/>
                <p:cNvPicPr>
                  <a:picLocks noChangeAspect="1"/>
                </p:cNvPicPr>
                <p:nvPr/>
              </p:nvPicPr>
              <p:blipFill>
                <a:blip r:embed="rId52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73" name="그룹 1073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196" name="Object 195"/>
                <p:cNvPicPr>
                  <a:picLocks noChangeAspect="1"/>
                </p:cNvPicPr>
                <p:nvPr/>
              </p:nvPicPr>
              <p:blipFill>
                <a:blip r:embed="rId53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74" name="그룹 1074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75" name="그룹 1075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201" name="Object 200"/>
                <p:cNvPicPr>
                  <a:picLocks noChangeAspect="1"/>
                </p:cNvPicPr>
                <p:nvPr/>
              </p:nvPicPr>
              <p:blipFill>
                <a:blip r:embed="rId54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76" name="그룹 1076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204" name="Object 203"/>
                <p:cNvPicPr>
                  <a:picLocks noChangeAspect="1"/>
                </p:cNvPicPr>
                <p:nvPr/>
              </p:nvPicPr>
              <p:blipFill>
                <a:blip r:embed="rId55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77" name="그룹 1077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78" name="그룹 1078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209" name="Object 208"/>
                <p:cNvPicPr>
                  <a:picLocks noChangeAspect="1"/>
                </p:cNvPicPr>
                <p:nvPr/>
              </p:nvPicPr>
              <p:blipFill>
                <a:blip r:embed="rId56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79" name="그룹 1079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212" name="Object 211"/>
                <p:cNvPicPr>
                  <a:picLocks noChangeAspect="1"/>
                </p:cNvPicPr>
                <p:nvPr/>
              </p:nvPicPr>
              <p:blipFill>
                <a:blip r:embed="rId57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80" name="그룹 1080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81" name="그룹 1081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217" name="Object 216"/>
                <p:cNvPicPr>
                  <a:picLocks noChangeAspect="1"/>
                </p:cNvPicPr>
                <p:nvPr/>
              </p:nvPicPr>
              <p:blipFill>
                <a:blip r:embed="rId58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82" name="그룹 1082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220" name="Object 219"/>
                <p:cNvPicPr>
                  <a:picLocks noChangeAspect="1"/>
                </p:cNvPicPr>
                <p:nvPr/>
              </p:nvPicPr>
              <p:blipFill>
                <a:blip r:embed="rId5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83" name="그룹 1083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84" name="그룹 1084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225" name="Object 224"/>
                <p:cNvPicPr>
                  <a:picLocks noChangeAspect="1"/>
                </p:cNvPicPr>
                <p:nvPr/>
              </p:nvPicPr>
              <p:blipFill>
                <a:blip r:embed="rId60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85" name="그룹 1085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228" name="Object 227"/>
                <p:cNvPicPr>
                  <a:picLocks noChangeAspect="1"/>
                </p:cNvPicPr>
                <p:nvPr/>
              </p:nvPicPr>
              <p:blipFill>
                <a:blip r:embed="rId61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86" name="그룹 1086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87" name="그룹 1087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233" name="Object 232"/>
                <p:cNvPicPr>
                  <a:picLocks noChangeAspect="1"/>
                </p:cNvPicPr>
                <p:nvPr/>
              </p:nvPicPr>
              <p:blipFill>
                <a:blip r:embed="rId62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88" name="그룹 1088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236" name="Object 235"/>
                <p:cNvPicPr>
                  <a:picLocks noChangeAspect="1"/>
                </p:cNvPicPr>
                <p:nvPr/>
              </p:nvPicPr>
              <p:blipFill>
                <a:blip r:embed="rId63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89" name="그룹 1089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90" name="그룹 1090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241" name="Object 240"/>
                <p:cNvPicPr>
                  <a:picLocks noChangeAspect="1"/>
                </p:cNvPicPr>
                <p:nvPr/>
              </p:nvPicPr>
              <p:blipFill>
                <a:blip r:embed="rId64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91" name="그룹 1091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244" name="Object 243"/>
                <p:cNvPicPr>
                  <a:picLocks noChangeAspect="1"/>
                </p:cNvPicPr>
                <p:nvPr/>
              </p:nvPicPr>
              <p:blipFill>
                <a:blip r:embed="rId65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92" name="그룹 1092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93" name="그룹 1093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249" name="Object 248"/>
                <p:cNvPicPr>
                  <a:picLocks noChangeAspect="1"/>
                </p:cNvPicPr>
                <p:nvPr/>
              </p:nvPicPr>
              <p:blipFill>
                <a:blip r:embed="rId66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94" name="그룹 1094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252" name="Object 251"/>
                <p:cNvPicPr>
                  <a:picLocks noChangeAspect="1"/>
                </p:cNvPicPr>
                <p:nvPr/>
              </p:nvPicPr>
              <p:blipFill>
                <a:blip r:embed="rId67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95" name="그룹 1095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96" name="그룹 1096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257" name="Object 256"/>
                <p:cNvPicPr>
                  <a:picLocks noChangeAspect="1"/>
                </p:cNvPicPr>
                <p:nvPr/>
              </p:nvPicPr>
              <p:blipFill>
                <a:blip r:embed="rId68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97" name="그룹 1097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260" name="Object 259"/>
                <p:cNvPicPr>
                  <a:picLocks noChangeAspect="1"/>
                </p:cNvPicPr>
                <p:nvPr/>
              </p:nvPicPr>
              <p:blipFill>
                <a:blip r:embed="rId6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98" name="그룹 1098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99" name="그룹 1099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265" name="Object 264"/>
                <p:cNvPicPr>
                  <a:picLocks noChangeAspect="1"/>
                </p:cNvPicPr>
                <p:nvPr/>
              </p:nvPicPr>
              <p:blipFill>
                <a:blip r:embed="rId70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100" name="그룹 1100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268" name="Object 267"/>
                <p:cNvPicPr>
                  <a:picLocks noChangeAspect="1"/>
                </p:cNvPicPr>
                <p:nvPr/>
              </p:nvPicPr>
              <p:blipFill>
                <a:blip r:embed="rId71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01" name="그룹 1101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272" name="Object 271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275" name="Object 274"/>
          <p:cNvPicPr>
            <a:picLocks noChangeAspect="1"/>
          </p:cNvPicPr>
          <p:nvPr/>
        </p:nvPicPr>
        <p:blipFill>
          <a:blip r:embed="rId73" cstate="print"/>
          <a:stretch>
            <a:fillRect/>
          </a:stretch>
        </p:blipFill>
        <p:spPr>
          <a:xfrm>
            <a:off x="6559849" y="7437287"/>
            <a:ext cx="8571777" cy="1805920"/>
          </a:xfrm>
          <a:prstGeom prst="rect">
            <a:avLst/>
          </a:prstGeom>
        </p:spPr>
      </p:pic>
      <p:pic>
        <p:nvPicPr>
          <p:cNvPr id="276" name="Object 275"/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622325" y="721621"/>
            <a:ext cx="1092530" cy="513082"/>
          </a:xfrm>
          <a:prstGeom prst="rect">
            <a:avLst/>
          </a:prstGeom>
        </p:spPr>
      </p:pic>
      <p:pic>
        <p:nvPicPr>
          <p:cNvPr id="277" name="Object 276"/>
          <p:cNvPicPr>
            <a:picLocks noChangeAspect="1"/>
          </p:cNvPicPr>
          <p:nvPr/>
        </p:nvPicPr>
        <p:blipFill>
          <a:blip r:embed="rId75" cstate="print"/>
          <a:stretch>
            <a:fillRect/>
          </a:stretch>
        </p:blipFill>
        <p:spPr>
          <a:xfrm>
            <a:off x="785002" y="7264306"/>
            <a:ext cx="4750221" cy="1564164"/>
          </a:xfrm>
          <a:prstGeom prst="rect">
            <a:avLst/>
          </a:prstGeom>
        </p:spPr>
      </p:pic>
      <p:grpSp>
        <p:nvGrpSpPr>
          <p:cNvPr id="1102" name="그룹 1102"/>
          <p:cNvGrpSpPr/>
          <p:nvPr/>
        </p:nvGrpSpPr>
        <p:grpSpPr>
          <a:xfrm>
            <a:off x="3098378" y="940067"/>
            <a:ext cx="3093655" cy="5796291"/>
            <a:chOff x="3098378" y="940067"/>
            <a:chExt cx="3093655" cy="5796291"/>
          </a:xfrm>
        </p:grpSpPr>
        <p:pic>
          <p:nvPicPr>
            <p:cNvPr id="279" name="Object 278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098378" y="940067"/>
              <a:ext cx="3093655" cy="5796291"/>
            </a:xfrm>
            <a:prstGeom prst="rect">
              <a:avLst/>
            </a:prstGeom>
          </p:spPr>
        </p:pic>
      </p:grpSp>
      <p:grpSp>
        <p:nvGrpSpPr>
          <p:cNvPr id="1103" name="그룹 1103"/>
          <p:cNvGrpSpPr/>
          <p:nvPr/>
        </p:nvGrpSpPr>
        <p:grpSpPr>
          <a:xfrm>
            <a:off x="7540018" y="940067"/>
            <a:ext cx="6171429" cy="5853001"/>
            <a:chOff x="7540018" y="940067"/>
            <a:chExt cx="6171429" cy="5853001"/>
          </a:xfrm>
        </p:grpSpPr>
        <p:pic>
          <p:nvPicPr>
            <p:cNvPr id="282" name="Object 281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540018" y="940067"/>
              <a:ext cx="6171429" cy="5853001"/>
            </a:xfrm>
            <a:prstGeom prst="rect">
              <a:avLst/>
            </a:prstGeom>
          </p:spPr>
        </p:pic>
      </p:grpSp>
      <p:grpSp>
        <p:nvGrpSpPr>
          <p:cNvPr id="1104" name="그룹 1104"/>
          <p:cNvGrpSpPr/>
          <p:nvPr/>
        </p:nvGrpSpPr>
        <p:grpSpPr>
          <a:xfrm>
            <a:off x="3842117" y="4728984"/>
            <a:ext cx="1544402" cy="796857"/>
            <a:chOff x="3842117" y="4728984"/>
            <a:chExt cx="1544402" cy="796857"/>
          </a:xfrm>
        </p:grpSpPr>
        <p:pic>
          <p:nvPicPr>
            <p:cNvPr id="285" name="Object 284"/>
            <p:cNvPicPr>
              <a:picLocks noChangeAspect="1"/>
            </p:cNvPicPr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842117" y="4728984"/>
              <a:ext cx="1544402" cy="796857"/>
            </a:xfrm>
            <a:prstGeom prst="rect">
              <a:avLst/>
            </a:prstGeom>
          </p:spPr>
        </p:pic>
      </p:grpSp>
      <p:grpSp>
        <p:nvGrpSpPr>
          <p:cNvPr id="1105" name="그룹 1105"/>
          <p:cNvGrpSpPr/>
          <p:nvPr/>
        </p:nvGrpSpPr>
        <p:grpSpPr>
          <a:xfrm>
            <a:off x="9814672" y="986400"/>
            <a:ext cx="2200772" cy="796857"/>
            <a:chOff x="9814672" y="986400"/>
            <a:chExt cx="2200772" cy="796857"/>
          </a:xfrm>
        </p:grpSpPr>
        <p:pic>
          <p:nvPicPr>
            <p:cNvPr id="288" name="Object 287"/>
            <p:cNvPicPr>
              <a:picLocks noChangeAspect="1"/>
            </p:cNvPicPr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9814672" y="986400"/>
              <a:ext cx="2200772" cy="796857"/>
            </a:xfrm>
            <a:prstGeom prst="rect">
              <a:avLst/>
            </a:prstGeom>
          </p:spPr>
        </p:pic>
      </p:grpSp>
      <p:grpSp>
        <p:nvGrpSpPr>
          <p:cNvPr id="1106" name="그룹 1106"/>
          <p:cNvGrpSpPr/>
          <p:nvPr/>
        </p:nvGrpSpPr>
        <p:grpSpPr>
          <a:xfrm>
            <a:off x="7662904" y="6016721"/>
            <a:ext cx="1479953" cy="535863"/>
            <a:chOff x="7662904" y="6016721"/>
            <a:chExt cx="1479953" cy="535863"/>
          </a:xfrm>
        </p:grpSpPr>
        <p:pic>
          <p:nvPicPr>
            <p:cNvPr id="291" name="Object 290"/>
            <p:cNvPicPr>
              <a:picLocks noChangeAspect="1"/>
            </p:cNvPicPr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662904" y="6016721"/>
              <a:ext cx="1479953" cy="535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13238095" y="7454630"/>
            <a:ext cx="4450794" cy="2003175"/>
            <a:chOff x="13238095" y="7454630"/>
            <a:chExt cx="4450794" cy="2003175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238095" y="7454630"/>
              <a:ext cx="4450794" cy="2003175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731635" y="3263119"/>
            <a:ext cx="10495588" cy="39318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7221" y="4297501"/>
            <a:ext cx="8212698" cy="2152108"/>
            <a:chOff x="717221" y="4297501"/>
            <a:chExt cx="8212698" cy="215210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17221" y="4297501"/>
              <a:ext cx="8212698" cy="2152108"/>
              <a:chOff x="717221" y="4297501"/>
              <a:chExt cx="8212698" cy="215210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7221" y="4297501"/>
                <a:ext cx="8212698" cy="215210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167" y="5042661"/>
              <a:ext cx="1338605" cy="6524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7849" y="4590706"/>
              <a:ext cx="4876072" cy="16457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70829" y="1541361"/>
            <a:ext cx="8483553" cy="25426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4297501"/>
            <a:ext cx="8212698" cy="2152108"/>
            <a:chOff x="9142857" y="4297501"/>
            <a:chExt cx="8212698" cy="21521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4297501"/>
              <a:ext cx="8212698" cy="215210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11337" y="4577662"/>
            <a:ext cx="4393040" cy="16760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42111" y="7173851"/>
            <a:ext cx="7708308" cy="2019935"/>
            <a:chOff x="8742111" y="7173851"/>
            <a:chExt cx="7708308" cy="201993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742111" y="7173851"/>
              <a:ext cx="7708308" cy="2019935"/>
              <a:chOff x="8742111" y="7173851"/>
              <a:chExt cx="7708308" cy="20199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742111" y="7173851"/>
                <a:ext cx="7708308" cy="201993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4689" y="7879550"/>
              <a:ext cx="1252392" cy="61052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76953" y="7580106"/>
              <a:ext cx="3556234" cy="12874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9885" y="7306025"/>
            <a:ext cx="7203918" cy="1887761"/>
            <a:chOff x="809885" y="7306025"/>
            <a:chExt cx="7203918" cy="188776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09885" y="7306025"/>
              <a:ext cx="7203918" cy="1887761"/>
              <a:chOff x="809885" y="7306025"/>
              <a:chExt cx="7203918" cy="188776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9885" y="7306025"/>
                <a:ext cx="7203918" cy="188776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5098" y="7965547"/>
              <a:ext cx="1175711" cy="56012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08973" y="7839257"/>
              <a:ext cx="2605463" cy="9013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54339" y="4266613"/>
            <a:ext cx="8212698" cy="2152108"/>
            <a:chOff x="8554339" y="4266613"/>
            <a:chExt cx="8212698" cy="215210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4339" y="4266613"/>
              <a:ext cx="8212698" cy="2152108"/>
              <a:chOff x="8554339" y="4266613"/>
              <a:chExt cx="8212698" cy="215210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554339" y="4266613"/>
                <a:ext cx="8212698" cy="215210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74287" y="5018487"/>
              <a:ext cx="1310034" cy="65524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23430" y="4525639"/>
              <a:ext cx="3129862" cy="1717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4696" y="2227478"/>
            <a:ext cx="9511689" cy="7344271"/>
            <a:chOff x="3784696" y="2227478"/>
            <a:chExt cx="9511689" cy="73442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4696" y="2227478"/>
              <a:ext cx="9511689" cy="73442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52200" y="243865"/>
            <a:ext cx="7953382" cy="24738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9200" y="714114"/>
            <a:ext cx="1584366" cy="7401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5090" y="7954649"/>
            <a:ext cx="4514801" cy="10165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03294" y="8004363"/>
            <a:ext cx="9878291" cy="137085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27812" y="9741046"/>
            <a:ext cx="3156049" cy="6540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13493" y="1757896"/>
            <a:ext cx="5505745" cy="5671235"/>
            <a:chOff x="9613493" y="1757896"/>
            <a:chExt cx="5505745" cy="5671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13493" y="1757896"/>
              <a:ext cx="5505745" cy="56712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7401" y="1757896"/>
            <a:ext cx="6293797" cy="5671235"/>
            <a:chOff x="1747401" y="1757896"/>
            <a:chExt cx="6293797" cy="56712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7401" y="1757896"/>
              <a:ext cx="6293797" cy="5671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5922" y="573654"/>
            <a:ext cx="18898644" cy="9138406"/>
            <a:chOff x="-135922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35922" y="573654"/>
              <a:ext cx="18898644" cy="85469"/>
              <a:chOff x="-135922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35922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270" y="9626591"/>
              <a:ext cx="18614260" cy="85469"/>
              <a:chOff x="6270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270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946093" y="5103703"/>
              <a:ext cx="9049548" cy="85469"/>
              <a:chOff x="-3946093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3946093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526539" y="5106898"/>
              <a:ext cx="9043160" cy="85469"/>
              <a:chOff x="13526539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526539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767894" y="680414"/>
              <a:ext cx="203278" cy="71455"/>
              <a:chOff x="17767894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767894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764971" y="5113200"/>
              <a:ext cx="9049548" cy="66476"/>
              <a:chOff x="-3764971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764971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68343" y="787836"/>
              <a:ext cx="17485048" cy="66476"/>
              <a:chOff x="568343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8343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62972" y="2798925"/>
              <a:ext cx="187272" cy="6713158"/>
              <a:chOff x="562972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562972" y="9440628"/>
                <a:ext cx="187272" cy="71455"/>
                <a:chOff x="562972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62972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562972" y="7223857"/>
                <a:ext cx="187272" cy="260897"/>
                <a:chOff x="562972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562972" y="7223857"/>
                  <a:ext cx="187272" cy="71455"/>
                  <a:chOff x="562972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562972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562972" y="7413299"/>
                  <a:ext cx="187272" cy="71455"/>
                  <a:chOff x="562972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562972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562972" y="5011433"/>
                <a:ext cx="187272" cy="260897"/>
                <a:chOff x="562972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562972" y="5011433"/>
                  <a:ext cx="187272" cy="71455"/>
                  <a:chOff x="562972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562972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562972" y="5200875"/>
                  <a:ext cx="187272" cy="71455"/>
                  <a:chOff x="562972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562972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562972" y="2798925"/>
                <a:ext cx="187272" cy="260897"/>
                <a:chOff x="562972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562972" y="2798925"/>
                  <a:ext cx="187272" cy="71455"/>
                  <a:chOff x="562972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562972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562972" y="2988367"/>
                  <a:ext cx="187272" cy="71455"/>
                  <a:chOff x="562972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562972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2098149" y="625646"/>
              <a:ext cx="260897" cy="187272"/>
              <a:chOff x="2098149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2040241" y="683554"/>
                <a:ext cx="187272" cy="71455"/>
                <a:chOff x="2040241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204024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229683" y="683554"/>
                <a:ext cx="187272" cy="71455"/>
                <a:chOff x="2229683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22968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671406" y="625646"/>
              <a:ext cx="260897" cy="187272"/>
              <a:chOff x="3671406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613498" y="683554"/>
                <a:ext cx="187272" cy="71455"/>
                <a:chOff x="3613498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6134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802939" y="683554"/>
                <a:ext cx="187272" cy="71455"/>
                <a:chOff x="3802939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80293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244662" y="625646"/>
              <a:ext cx="260897" cy="187272"/>
              <a:chOff x="5244662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186754" y="683554"/>
                <a:ext cx="187272" cy="71455"/>
                <a:chOff x="5186754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18675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376196" y="683554"/>
                <a:ext cx="187272" cy="71455"/>
                <a:chOff x="5376196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37619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817918" y="625646"/>
              <a:ext cx="260897" cy="187272"/>
              <a:chOff x="6817918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760010" y="683554"/>
                <a:ext cx="187272" cy="71455"/>
                <a:chOff x="6760010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76001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949452" y="683554"/>
                <a:ext cx="187272" cy="71455"/>
                <a:chOff x="6949452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949452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391174" y="625646"/>
              <a:ext cx="260897" cy="187272"/>
              <a:chOff x="8391174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333266" y="683554"/>
                <a:ext cx="187272" cy="71455"/>
                <a:chOff x="8333266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33326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522708" y="683554"/>
                <a:ext cx="187272" cy="71455"/>
                <a:chOff x="8522708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52270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964431" y="625646"/>
              <a:ext cx="260897" cy="187272"/>
              <a:chOff x="9964431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906522" y="683554"/>
                <a:ext cx="187272" cy="71455"/>
                <a:chOff x="9906522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90652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10095964" y="683554"/>
                <a:ext cx="187272" cy="71455"/>
                <a:chOff x="10095964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1009596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537687" y="625646"/>
              <a:ext cx="260897" cy="187272"/>
              <a:chOff x="11537687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479779" y="683554"/>
                <a:ext cx="187272" cy="71455"/>
                <a:chOff x="11479779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479779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669221" y="683554"/>
                <a:ext cx="187272" cy="71455"/>
                <a:chOff x="11669221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6692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3110943" y="625646"/>
              <a:ext cx="260897" cy="187272"/>
              <a:chOff x="13110943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3053035" y="683554"/>
                <a:ext cx="187272" cy="71455"/>
                <a:chOff x="13053035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305303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242477" y="683554"/>
                <a:ext cx="187272" cy="71455"/>
                <a:chOff x="13242477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24247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684199" y="625646"/>
              <a:ext cx="260897" cy="187272"/>
              <a:chOff x="14684199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626291" y="683554"/>
                <a:ext cx="187272" cy="71455"/>
                <a:chOff x="14626291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62629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815733" y="683554"/>
                <a:ext cx="187272" cy="71455"/>
                <a:chOff x="14815733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81573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257455" y="625646"/>
              <a:ext cx="260897" cy="187272"/>
              <a:chOff x="16257455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199547" y="683554"/>
                <a:ext cx="187272" cy="71455"/>
                <a:chOff x="16199547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19954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388989" y="683554"/>
                <a:ext cx="187272" cy="71455"/>
                <a:chOff x="16388989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38898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749874" y="811296"/>
              <a:ext cx="17317820" cy="8859916"/>
              <a:chOff x="749874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749874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25731" y="765280"/>
            <a:ext cx="2203089" cy="730403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22298" y="7345004"/>
            <a:ext cx="4014326" cy="1350154"/>
          </a:xfrm>
          <a:prstGeom prst="rect">
            <a:avLst/>
          </a:prstGeom>
        </p:spPr>
      </p:pic>
      <p:pic>
        <p:nvPicPr>
          <p:cNvPr id="139" name="Object 13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129150" y="7543593"/>
            <a:ext cx="12596096" cy="1093049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3065896" y="826802"/>
            <a:ext cx="6076961" cy="5984886"/>
            <a:chOff x="3065896" y="826802"/>
            <a:chExt cx="6076961" cy="5984886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65896" y="826802"/>
              <a:ext cx="6076961" cy="5984886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9313400" y="1111581"/>
            <a:ext cx="7643490" cy="4896141"/>
            <a:chOff x="9313400" y="1111581"/>
            <a:chExt cx="7643490" cy="4896141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313400" y="1111581"/>
              <a:ext cx="7643490" cy="48961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9200" y="714114"/>
            <a:ext cx="1584366" cy="7401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756" y="8031049"/>
            <a:ext cx="6272620" cy="10831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30958" y="2179382"/>
            <a:ext cx="6626981" cy="4909326"/>
            <a:chOff x="1430958" y="2179382"/>
            <a:chExt cx="6626981" cy="490932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0958" y="2179382"/>
              <a:ext cx="6626981" cy="49093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097749"/>
            <a:ext cx="7948839" cy="4909326"/>
            <a:chOff x="9142857" y="2097749"/>
            <a:chExt cx="7948839" cy="49093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097749"/>
              <a:ext cx="7948839" cy="490932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17658" y="8229877"/>
            <a:ext cx="9316387" cy="17972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51431" y="9569621"/>
            <a:ext cx="3532601" cy="6540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9200" y="714114"/>
            <a:ext cx="1584366" cy="7401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6042" y="7997040"/>
            <a:ext cx="5764896" cy="10808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54203" y="1884016"/>
            <a:ext cx="6380491" cy="5103739"/>
            <a:chOff x="1554203" y="1884016"/>
            <a:chExt cx="6380491" cy="510373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203" y="1884016"/>
              <a:ext cx="6380491" cy="5103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97886" y="1820731"/>
            <a:ext cx="6759790" cy="5167024"/>
            <a:chOff x="9597886" y="1820731"/>
            <a:chExt cx="6759790" cy="51670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97886" y="1820731"/>
              <a:ext cx="6759790" cy="516702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51431" y="9741050"/>
            <a:ext cx="3532601" cy="6540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7658" y="8229877"/>
            <a:ext cx="8718958" cy="5022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5922" y="573654"/>
            <a:ext cx="18898644" cy="9138406"/>
            <a:chOff x="-135922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35922" y="573654"/>
              <a:ext cx="18898644" cy="85469"/>
              <a:chOff x="-135922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35922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270" y="9626591"/>
              <a:ext cx="18614260" cy="85469"/>
              <a:chOff x="6270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270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946093" y="5103703"/>
              <a:ext cx="9049548" cy="85469"/>
              <a:chOff x="-3946093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3946093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526539" y="5106898"/>
              <a:ext cx="9043160" cy="85469"/>
              <a:chOff x="13526539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526539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767894" y="680414"/>
              <a:ext cx="203278" cy="71455"/>
              <a:chOff x="17767894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767894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764971" y="5113200"/>
              <a:ext cx="9049548" cy="66476"/>
              <a:chOff x="-3764971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764971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68343" y="787836"/>
              <a:ext cx="17485048" cy="66476"/>
              <a:chOff x="568343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8343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62972" y="2798925"/>
              <a:ext cx="187272" cy="6713158"/>
              <a:chOff x="562972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562972" y="9440628"/>
                <a:ext cx="187272" cy="71455"/>
                <a:chOff x="562972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62972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562972" y="7223857"/>
                <a:ext cx="187272" cy="260897"/>
                <a:chOff x="562972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562972" y="7223857"/>
                  <a:ext cx="187272" cy="71455"/>
                  <a:chOff x="562972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562972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562972" y="7413299"/>
                  <a:ext cx="187272" cy="71455"/>
                  <a:chOff x="562972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562972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562972" y="5011433"/>
                <a:ext cx="187272" cy="260897"/>
                <a:chOff x="562972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562972" y="5011433"/>
                  <a:ext cx="187272" cy="71455"/>
                  <a:chOff x="562972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562972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562972" y="5200875"/>
                  <a:ext cx="187272" cy="71455"/>
                  <a:chOff x="562972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562972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562972" y="2798925"/>
                <a:ext cx="187272" cy="260897"/>
                <a:chOff x="562972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562972" y="2798925"/>
                  <a:ext cx="187272" cy="71455"/>
                  <a:chOff x="562972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562972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562972" y="2988367"/>
                  <a:ext cx="187272" cy="71455"/>
                  <a:chOff x="562972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562972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2098149" y="625646"/>
              <a:ext cx="260897" cy="187272"/>
              <a:chOff x="2098149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2040241" y="683554"/>
                <a:ext cx="187272" cy="71455"/>
                <a:chOff x="2040241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204024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229683" y="683554"/>
                <a:ext cx="187272" cy="71455"/>
                <a:chOff x="2229683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22968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671406" y="625646"/>
              <a:ext cx="260897" cy="187272"/>
              <a:chOff x="3671406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613498" y="683554"/>
                <a:ext cx="187272" cy="71455"/>
                <a:chOff x="3613498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6134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802939" y="683554"/>
                <a:ext cx="187272" cy="71455"/>
                <a:chOff x="3802939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80293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244662" y="625646"/>
              <a:ext cx="260897" cy="187272"/>
              <a:chOff x="5244662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186754" y="683554"/>
                <a:ext cx="187272" cy="71455"/>
                <a:chOff x="5186754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18675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376196" y="683554"/>
                <a:ext cx="187272" cy="71455"/>
                <a:chOff x="5376196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37619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817918" y="625646"/>
              <a:ext cx="260897" cy="187272"/>
              <a:chOff x="6817918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760010" y="683554"/>
                <a:ext cx="187272" cy="71455"/>
                <a:chOff x="6760010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76001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949452" y="683554"/>
                <a:ext cx="187272" cy="71455"/>
                <a:chOff x="6949452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949452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391174" y="625646"/>
              <a:ext cx="260897" cy="187272"/>
              <a:chOff x="8391174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333266" y="683554"/>
                <a:ext cx="187272" cy="71455"/>
                <a:chOff x="8333266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33326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522708" y="683554"/>
                <a:ext cx="187272" cy="71455"/>
                <a:chOff x="8522708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52270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964431" y="625646"/>
              <a:ext cx="260897" cy="187272"/>
              <a:chOff x="9964431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906522" y="683554"/>
                <a:ext cx="187272" cy="71455"/>
                <a:chOff x="9906522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90652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10095964" y="683554"/>
                <a:ext cx="187272" cy="71455"/>
                <a:chOff x="10095964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1009596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537687" y="625646"/>
              <a:ext cx="260897" cy="187272"/>
              <a:chOff x="11537687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479779" y="683554"/>
                <a:ext cx="187272" cy="71455"/>
                <a:chOff x="11479779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479779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669221" y="683554"/>
                <a:ext cx="187272" cy="71455"/>
                <a:chOff x="11669221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6692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3110943" y="625646"/>
              <a:ext cx="260897" cy="187272"/>
              <a:chOff x="13110943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3053035" y="683554"/>
                <a:ext cx="187272" cy="71455"/>
                <a:chOff x="13053035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305303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242477" y="683554"/>
                <a:ext cx="187272" cy="71455"/>
                <a:chOff x="13242477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24247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684199" y="625646"/>
              <a:ext cx="260897" cy="187272"/>
              <a:chOff x="14684199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626291" y="683554"/>
                <a:ext cx="187272" cy="71455"/>
                <a:chOff x="14626291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62629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815733" y="683554"/>
                <a:ext cx="187272" cy="71455"/>
                <a:chOff x="14815733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81573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257455" y="625646"/>
              <a:ext cx="260897" cy="187272"/>
              <a:chOff x="16257455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199547" y="683554"/>
                <a:ext cx="187272" cy="71455"/>
                <a:chOff x="16199547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19954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388989" y="683554"/>
                <a:ext cx="187272" cy="71455"/>
                <a:chOff x="16388989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38898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749874" y="811296"/>
              <a:ext cx="17317820" cy="8859916"/>
              <a:chOff x="749874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749874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52" name="그룹 105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139" name="Object 138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45" name="Object 144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59" name="그룹 105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60" name="그룹 106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161" name="Object 160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61" name="그룹 106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62" name="그룹 106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165" name="Object 164"/>
                  <p:cNvPicPr>
                    <a:picLocks noChangeAspect="1"/>
                  </p:cNvPicPr>
                  <p:nvPr/>
                </p:nvPicPr>
                <p:blipFill>
                  <a:blip r:embed="rId45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3" name="그룹 106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168" name="Object 167"/>
                  <p:cNvPicPr>
                    <a:picLocks noChangeAspect="1"/>
                  </p:cNvPicPr>
                  <p:nvPr/>
                </p:nvPicPr>
                <p:blipFill>
                  <a:blip r:embed="rId46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64" name="그룹 106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65" name="그룹 106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173" name="Object 172"/>
                  <p:cNvPicPr>
                    <a:picLocks noChangeAspect="1"/>
                  </p:cNvPicPr>
                  <p:nvPr/>
                </p:nvPicPr>
                <p:blipFill>
                  <a:blip r:embed="rId47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6" name="그룹 106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176" name="Object 175"/>
                  <p:cNvPicPr>
                    <a:picLocks noChangeAspect="1"/>
                  </p:cNvPicPr>
                  <p:nvPr/>
                </p:nvPicPr>
                <p:blipFill>
                  <a:blip r:embed="rId48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67" name="그룹 106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68" name="그룹 106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181" name="Object 180"/>
                  <p:cNvPicPr>
                    <a:picLocks noChangeAspect="1"/>
                  </p:cNvPicPr>
                  <p:nvPr/>
                </p:nvPicPr>
                <p:blipFill>
                  <a:blip r:embed="rId4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9" name="그룹 106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184" name="Object 183"/>
                  <p:cNvPicPr>
                    <a:picLocks noChangeAspect="1"/>
                  </p:cNvPicPr>
                  <p:nvPr/>
                </p:nvPicPr>
                <p:blipFill>
                  <a:blip r:embed="rId50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70" name="그룹 107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71" name="그룹 107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190" name="Object 189"/>
                <p:cNvPicPr>
                  <a:picLocks noChangeAspect="1"/>
                </p:cNvPicPr>
                <p:nvPr/>
              </p:nvPicPr>
              <p:blipFill>
                <a:blip r:embed="rId51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72" name="그룹 107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193" name="Object 192"/>
                <p:cNvPicPr>
                  <a:picLocks noChangeAspect="1"/>
                </p:cNvPicPr>
                <p:nvPr/>
              </p:nvPicPr>
              <p:blipFill>
                <a:blip r:embed="rId52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73" name="그룹 107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74" name="그룹 107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198" name="Object 197"/>
                <p:cNvPicPr>
                  <a:picLocks noChangeAspect="1"/>
                </p:cNvPicPr>
                <p:nvPr/>
              </p:nvPicPr>
              <p:blipFill>
                <a:blip r:embed="rId53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75" name="그룹 107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201" name="Object 200"/>
                <p:cNvPicPr>
                  <a:picLocks noChangeAspect="1"/>
                </p:cNvPicPr>
                <p:nvPr/>
              </p:nvPicPr>
              <p:blipFill>
                <a:blip r:embed="rId54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76" name="그룹 107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77" name="그룹 107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206" name="Object 205"/>
                <p:cNvPicPr>
                  <a:picLocks noChangeAspect="1"/>
                </p:cNvPicPr>
                <p:nvPr/>
              </p:nvPicPr>
              <p:blipFill>
                <a:blip r:embed="rId55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78" name="그룹 107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209" name="Object 208"/>
                <p:cNvPicPr>
                  <a:picLocks noChangeAspect="1"/>
                </p:cNvPicPr>
                <p:nvPr/>
              </p:nvPicPr>
              <p:blipFill>
                <a:blip r:embed="rId56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79" name="그룹 107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80" name="그룹 108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214" name="Object 213"/>
                <p:cNvPicPr>
                  <a:picLocks noChangeAspect="1"/>
                </p:cNvPicPr>
                <p:nvPr/>
              </p:nvPicPr>
              <p:blipFill>
                <a:blip r:embed="rId57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81" name="그룹 108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217" name="Object 216"/>
                <p:cNvPicPr>
                  <a:picLocks noChangeAspect="1"/>
                </p:cNvPicPr>
                <p:nvPr/>
              </p:nvPicPr>
              <p:blipFill>
                <a:blip r:embed="rId58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82" name="그룹 108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83" name="그룹 108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222" name="Object 221"/>
                <p:cNvPicPr>
                  <a:picLocks noChangeAspect="1"/>
                </p:cNvPicPr>
                <p:nvPr/>
              </p:nvPicPr>
              <p:blipFill>
                <a:blip r:embed="rId5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84" name="그룹 108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225" name="Object 224"/>
                <p:cNvPicPr>
                  <a:picLocks noChangeAspect="1"/>
                </p:cNvPicPr>
                <p:nvPr/>
              </p:nvPicPr>
              <p:blipFill>
                <a:blip r:embed="rId60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85" name="그룹 108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86" name="그룹 108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230" name="Object 229"/>
                <p:cNvPicPr>
                  <a:picLocks noChangeAspect="1"/>
                </p:cNvPicPr>
                <p:nvPr/>
              </p:nvPicPr>
              <p:blipFill>
                <a:blip r:embed="rId61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87" name="그룹 108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233" name="Object 232"/>
                <p:cNvPicPr>
                  <a:picLocks noChangeAspect="1"/>
                </p:cNvPicPr>
                <p:nvPr/>
              </p:nvPicPr>
              <p:blipFill>
                <a:blip r:embed="rId62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88" name="그룹 108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89" name="그룹 108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238" name="Object 237"/>
                <p:cNvPicPr>
                  <a:picLocks noChangeAspect="1"/>
                </p:cNvPicPr>
                <p:nvPr/>
              </p:nvPicPr>
              <p:blipFill>
                <a:blip r:embed="rId63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90" name="그룹 109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241" name="Object 240"/>
                <p:cNvPicPr>
                  <a:picLocks noChangeAspect="1"/>
                </p:cNvPicPr>
                <p:nvPr/>
              </p:nvPicPr>
              <p:blipFill>
                <a:blip r:embed="rId64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91" name="그룹 109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92" name="그룹 109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246" name="Object 245"/>
                <p:cNvPicPr>
                  <a:picLocks noChangeAspect="1"/>
                </p:cNvPicPr>
                <p:nvPr/>
              </p:nvPicPr>
              <p:blipFill>
                <a:blip r:embed="rId65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93" name="그룹 109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249" name="Object 248"/>
                <p:cNvPicPr>
                  <a:picLocks noChangeAspect="1"/>
                </p:cNvPicPr>
                <p:nvPr/>
              </p:nvPicPr>
              <p:blipFill>
                <a:blip r:embed="rId66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94" name="그룹 109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95" name="그룹 109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254" name="Object 253"/>
                <p:cNvPicPr>
                  <a:picLocks noChangeAspect="1"/>
                </p:cNvPicPr>
                <p:nvPr/>
              </p:nvPicPr>
              <p:blipFill>
                <a:blip r:embed="rId67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96" name="그룹 109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257" name="Object 256"/>
                <p:cNvPicPr>
                  <a:picLocks noChangeAspect="1"/>
                </p:cNvPicPr>
                <p:nvPr/>
              </p:nvPicPr>
              <p:blipFill>
                <a:blip r:embed="rId68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97" name="그룹 109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98" name="그룹 109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262" name="Object 261"/>
                <p:cNvPicPr>
                  <a:picLocks noChangeAspect="1"/>
                </p:cNvPicPr>
                <p:nvPr/>
              </p:nvPicPr>
              <p:blipFill>
                <a:blip r:embed="rId6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99" name="그룹 109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265" name="Object 264"/>
                <p:cNvPicPr>
                  <a:picLocks noChangeAspect="1"/>
                </p:cNvPicPr>
                <p:nvPr/>
              </p:nvPicPr>
              <p:blipFill>
                <a:blip r:embed="rId70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00" name="그룹 110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269" name="Object 268"/>
              <p:cNvPicPr>
                <a:picLocks noChangeAspect="1"/>
              </p:cNvPicPr>
              <p:nvPr/>
            </p:nvPicPr>
            <p:blipFill>
              <a:blip r:embed="rId71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272" name="Object 271"/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7000001" y="7302238"/>
            <a:ext cx="10512901" cy="2238349"/>
          </a:xfrm>
          <a:prstGeom prst="rect">
            <a:avLst/>
          </a:prstGeom>
        </p:spPr>
      </p:pic>
      <p:pic>
        <p:nvPicPr>
          <p:cNvPr id="273" name="Object 272"/>
          <p:cNvPicPr>
            <a:picLocks noChangeAspect="1"/>
          </p:cNvPicPr>
          <p:nvPr/>
        </p:nvPicPr>
        <p:blipFill>
          <a:blip r:embed="rId73" cstate="print"/>
          <a:stretch>
            <a:fillRect/>
          </a:stretch>
        </p:blipFill>
        <p:spPr>
          <a:xfrm>
            <a:off x="622325" y="721621"/>
            <a:ext cx="1092530" cy="513082"/>
          </a:xfrm>
          <a:prstGeom prst="rect">
            <a:avLst/>
          </a:prstGeom>
        </p:spPr>
      </p:pic>
      <p:pic>
        <p:nvPicPr>
          <p:cNvPr id="274" name="Object 273"/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623963" y="7630855"/>
            <a:ext cx="6234669" cy="1501069"/>
          </a:xfrm>
          <a:prstGeom prst="rect">
            <a:avLst/>
          </a:prstGeom>
        </p:spPr>
      </p:pic>
      <p:grpSp>
        <p:nvGrpSpPr>
          <p:cNvPr id="1101" name="그룹 1101"/>
          <p:cNvGrpSpPr/>
          <p:nvPr/>
        </p:nvGrpSpPr>
        <p:grpSpPr>
          <a:xfrm>
            <a:off x="614437" y="1599184"/>
            <a:ext cx="5512200" cy="5181732"/>
            <a:chOff x="614437" y="1599184"/>
            <a:chExt cx="5512200" cy="5181732"/>
          </a:xfrm>
        </p:grpSpPr>
        <p:pic>
          <p:nvPicPr>
            <p:cNvPr id="276" name="Object 275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14437" y="1599184"/>
              <a:ext cx="5512200" cy="5181732"/>
            </a:xfrm>
            <a:prstGeom prst="rect">
              <a:avLst/>
            </a:prstGeom>
          </p:spPr>
        </p:pic>
      </p:grpSp>
      <p:grpSp>
        <p:nvGrpSpPr>
          <p:cNvPr id="1102" name="그룹 1102"/>
          <p:cNvGrpSpPr/>
          <p:nvPr/>
        </p:nvGrpSpPr>
        <p:grpSpPr>
          <a:xfrm>
            <a:off x="6371144" y="2107109"/>
            <a:ext cx="5543427" cy="4196771"/>
            <a:chOff x="6371144" y="2107109"/>
            <a:chExt cx="5543427" cy="4196771"/>
          </a:xfrm>
        </p:grpSpPr>
        <p:pic>
          <p:nvPicPr>
            <p:cNvPr id="279" name="Object 278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371144" y="2107109"/>
              <a:ext cx="5543427" cy="4196771"/>
            </a:xfrm>
            <a:prstGeom prst="rect">
              <a:avLst/>
            </a:prstGeom>
          </p:spPr>
        </p:pic>
      </p:grpSp>
      <p:grpSp>
        <p:nvGrpSpPr>
          <p:cNvPr id="1103" name="그룹 1103"/>
          <p:cNvGrpSpPr/>
          <p:nvPr/>
        </p:nvGrpSpPr>
        <p:grpSpPr>
          <a:xfrm>
            <a:off x="12131274" y="2077224"/>
            <a:ext cx="5417503" cy="4225653"/>
            <a:chOff x="12131274" y="2077224"/>
            <a:chExt cx="5417503" cy="4225653"/>
          </a:xfrm>
        </p:grpSpPr>
        <p:pic>
          <p:nvPicPr>
            <p:cNvPr id="282" name="Object 281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2131274" y="2077224"/>
              <a:ext cx="5417503" cy="42256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5922" y="573654"/>
            <a:ext cx="18898644" cy="9138406"/>
            <a:chOff x="-135922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35922" y="573654"/>
              <a:ext cx="18898644" cy="85469"/>
              <a:chOff x="-135922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35922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270" y="9626591"/>
              <a:ext cx="18614260" cy="85469"/>
              <a:chOff x="6270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270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946093" y="5103703"/>
              <a:ext cx="9049548" cy="85469"/>
              <a:chOff x="-3946093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3946093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526539" y="5106898"/>
              <a:ext cx="9043160" cy="85469"/>
              <a:chOff x="13526539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526539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767894" y="680414"/>
              <a:ext cx="203278" cy="71455"/>
              <a:chOff x="17767894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767894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764971" y="5113200"/>
              <a:ext cx="9049548" cy="66476"/>
              <a:chOff x="-3764971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764971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68343" y="787836"/>
              <a:ext cx="17485048" cy="66476"/>
              <a:chOff x="568343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8343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62972" y="2798925"/>
              <a:ext cx="187272" cy="6713158"/>
              <a:chOff x="562972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562972" y="9440628"/>
                <a:ext cx="187272" cy="71455"/>
                <a:chOff x="562972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62972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562972" y="7223857"/>
                <a:ext cx="187272" cy="260897"/>
                <a:chOff x="562972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562972" y="7223857"/>
                  <a:ext cx="187272" cy="71455"/>
                  <a:chOff x="562972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562972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562972" y="7413299"/>
                  <a:ext cx="187272" cy="71455"/>
                  <a:chOff x="562972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562972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562972" y="5011433"/>
                <a:ext cx="187272" cy="260897"/>
                <a:chOff x="562972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562972" y="5011433"/>
                  <a:ext cx="187272" cy="71455"/>
                  <a:chOff x="562972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562972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562972" y="5200875"/>
                  <a:ext cx="187272" cy="71455"/>
                  <a:chOff x="562972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562972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562972" y="2798925"/>
                <a:ext cx="187272" cy="260897"/>
                <a:chOff x="562972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562972" y="2798925"/>
                  <a:ext cx="187272" cy="71455"/>
                  <a:chOff x="562972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562972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562972" y="2988367"/>
                  <a:ext cx="187272" cy="71455"/>
                  <a:chOff x="562972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562972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2098149" y="625646"/>
              <a:ext cx="260897" cy="187272"/>
              <a:chOff x="2098149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2040241" y="683554"/>
                <a:ext cx="187272" cy="71455"/>
                <a:chOff x="2040241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204024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229683" y="683554"/>
                <a:ext cx="187272" cy="71455"/>
                <a:chOff x="2229683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22968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671406" y="625646"/>
              <a:ext cx="260897" cy="187272"/>
              <a:chOff x="3671406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613498" y="683554"/>
                <a:ext cx="187272" cy="71455"/>
                <a:chOff x="3613498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6134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802939" y="683554"/>
                <a:ext cx="187272" cy="71455"/>
                <a:chOff x="3802939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80293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244662" y="625646"/>
              <a:ext cx="260897" cy="187272"/>
              <a:chOff x="5244662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186754" y="683554"/>
                <a:ext cx="187272" cy="71455"/>
                <a:chOff x="5186754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18675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376196" y="683554"/>
                <a:ext cx="187272" cy="71455"/>
                <a:chOff x="5376196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37619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817918" y="625646"/>
              <a:ext cx="260897" cy="187272"/>
              <a:chOff x="6817918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760010" y="683554"/>
                <a:ext cx="187272" cy="71455"/>
                <a:chOff x="6760010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76001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949452" y="683554"/>
                <a:ext cx="187272" cy="71455"/>
                <a:chOff x="6949452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949452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391174" y="625646"/>
              <a:ext cx="260897" cy="187272"/>
              <a:chOff x="8391174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333266" y="683554"/>
                <a:ext cx="187272" cy="71455"/>
                <a:chOff x="8333266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33326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522708" y="683554"/>
                <a:ext cx="187272" cy="71455"/>
                <a:chOff x="8522708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52270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964431" y="625646"/>
              <a:ext cx="260897" cy="187272"/>
              <a:chOff x="9964431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906522" y="683554"/>
                <a:ext cx="187272" cy="71455"/>
                <a:chOff x="9906522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90652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10095964" y="683554"/>
                <a:ext cx="187272" cy="71455"/>
                <a:chOff x="10095964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1009596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537687" y="625646"/>
              <a:ext cx="260897" cy="187272"/>
              <a:chOff x="11537687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479779" y="683554"/>
                <a:ext cx="187272" cy="71455"/>
                <a:chOff x="11479779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479779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669221" y="683554"/>
                <a:ext cx="187272" cy="71455"/>
                <a:chOff x="11669221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6692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3110943" y="625646"/>
              <a:ext cx="260897" cy="187272"/>
              <a:chOff x="13110943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3053035" y="683554"/>
                <a:ext cx="187272" cy="71455"/>
                <a:chOff x="13053035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305303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242477" y="683554"/>
                <a:ext cx="187272" cy="71455"/>
                <a:chOff x="13242477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24247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684199" y="625646"/>
              <a:ext cx="260897" cy="187272"/>
              <a:chOff x="14684199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626291" y="683554"/>
                <a:ext cx="187272" cy="71455"/>
                <a:chOff x="14626291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62629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815733" y="683554"/>
                <a:ext cx="187272" cy="71455"/>
                <a:chOff x="14815733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81573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257455" y="625646"/>
              <a:ext cx="260897" cy="187272"/>
              <a:chOff x="16257455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199547" y="683554"/>
                <a:ext cx="187272" cy="71455"/>
                <a:chOff x="16199547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19954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388989" y="683554"/>
                <a:ext cx="187272" cy="71455"/>
                <a:chOff x="16388989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38898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749874" y="811296"/>
              <a:ext cx="17317820" cy="8859916"/>
              <a:chOff x="749874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749874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157458" y="8062782"/>
            <a:ext cx="10444415" cy="1308854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61105" y="649990"/>
            <a:ext cx="1529700" cy="717709"/>
          </a:xfrm>
          <a:prstGeom prst="rect">
            <a:avLst/>
          </a:prstGeom>
        </p:spPr>
      </p:pic>
      <p:pic>
        <p:nvPicPr>
          <p:cNvPr id="139" name="Object 13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81178" y="7863334"/>
            <a:ext cx="4713688" cy="1532526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1237592" y="1303955"/>
            <a:ext cx="5513257" cy="6171429"/>
            <a:chOff x="1237592" y="1303955"/>
            <a:chExt cx="5513257" cy="6171429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37592" y="1303955"/>
              <a:ext cx="5513257" cy="6171429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7244806" y="1303955"/>
            <a:ext cx="5196463" cy="6171429"/>
            <a:chOff x="7244806" y="1303955"/>
            <a:chExt cx="5196463" cy="6171429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44806" y="1303955"/>
              <a:ext cx="5196463" cy="6171429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3196911" y="1303955"/>
            <a:ext cx="3909391" cy="6171429"/>
            <a:chOff x="13196911" y="1303955"/>
            <a:chExt cx="3909391" cy="6171429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196911" y="1303955"/>
              <a:ext cx="390939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2022-12-08T13:52:51Z</dcterms:created>
  <dcterms:modified xsi:type="dcterms:W3CDTF">2022-12-08T13:52:51Z</dcterms:modified>
</cp:coreProperties>
</file>